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454" r:id="rId3"/>
    <p:sldId id="560" r:id="rId4"/>
    <p:sldId id="561" r:id="rId5"/>
    <p:sldId id="562" r:id="rId6"/>
    <p:sldId id="563" r:id="rId7"/>
    <p:sldId id="564" r:id="rId8"/>
    <p:sldId id="591" r:id="rId9"/>
    <p:sldId id="611" r:id="rId10"/>
    <p:sldId id="592" r:id="rId11"/>
    <p:sldId id="597" r:id="rId12"/>
    <p:sldId id="598" r:id="rId13"/>
    <p:sldId id="600" r:id="rId14"/>
    <p:sldId id="601" r:id="rId15"/>
    <p:sldId id="602" r:id="rId16"/>
    <p:sldId id="603" r:id="rId17"/>
    <p:sldId id="605" r:id="rId18"/>
    <p:sldId id="456" r:id="rId19"/>
    <p:sldId id="635" r:id="rId20"/>
    <p:sldId id="636" r:id="rId21"/>
    <p:sldId id="637" r:id="rId22"/>
    <p:sldId id="638" r:id="rId23"/>
    <p:sldId id="639" r:id="rId24"/>
    <p:sldId id="567" r:id="rId25"/>
    <p:sldId id="616" r:id="rId26"/>
    <p:sldId id="457" r:id="rId27"/>
    <p:sldId id="572" r:id="rId28"/>
    <p:sldId id="573" r:id="rId29"/>
    <p:sldId id="618" r:id="rId30"/>
    <p:sldId id="619" r:id="rId31"/>
    <p:sldId id="621" r:id="rId32"/>
    <p:sldId id="623" r:id="rId33"/>
    <p:sldId id="620" r:id="rId34"/>
    <p:sldId id="575" r:id="rId35"/>
    <p:sldId id="576" r:id="rId36"/>
    <p:sldId id="458" r:id="rId37"/>
    <p:sldId id="578" r:id="rId38"/>
    <p:sldId id="629" r:id="rId39"/>
    <p:sldId id="579" r:id="rId40"/>
    <p:sldId id="627" r:id="rId41"/>
    <p:sldId id="582" r:id="rId42"/>
    <p:sldId id="628" r:id="rId43"/>
    <p:sldId id="630" r:id="rId44"/>
    <p:sldId id="581" r:id="rId45"/>
    <p:sldId id="580" r:id="rId46"/>
    <p:sldId id="460" r:id="rId47"/>
    <p:sldId id="481" r:id="rId48"/>
    <p:sldId id="585" r:id="rId49"/>
    <p:sldId id="631" r:id="rId50"/>
    <p:sldId id="632" r:id="rId51"/>
    <p:sldId id="633" r:id="rId52"/>
    <p:sldId id="586" r:id="rId53"/>
    <p:sldId id="634" r:id="rId54"/>
    <p:sldId id="587" r:id="rId55"/>
    <p:sldId id="588" r:id="rId56"/>
    <p:sldId id="5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F55"/>
    <a:srgbClr val="F8D734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0146" autoAdjust="0"/>
  </p:normalViewPr>
  <p:slideViewPr>
    <p:cSldViewPr snapToGrid="0">
      <p:cViewPr varScale="1">
        <p:scale>
          <a:sx n="61" d="100"/>
          <a:sy n="61" d="100"/>
        </p:scale>
        <p:origin x="87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2FD4C-C2A6-4899-9F63-31952C6FE4FD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725A5-DEE6-40BB-8D36-5B9AC2BBBB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81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1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556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127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95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69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76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566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797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824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362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43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184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746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98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96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406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631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258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90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970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289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35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674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731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446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474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330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723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2158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246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2985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785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486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291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2076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4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586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22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659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558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3511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17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962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326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166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659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90017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4329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793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7793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3467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30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02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586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56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725A5-DEE6-40BB-8D36-5B9AC2BBBBA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31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90D2DB-CAA1-71B1-FDB1-D2D49DE24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2900" y="1047750"/>
            <a:ext cx="6032500" cy="4762500"/>
          </a:xfrm>
          <a:custGeom>
            <a:avLst/>
            <a:gdLst>
              <a:gd name="connsiteX0" fmla="*/ 0 w 6032500"/>
              <a:gd name="connsiteY0" fmla="*/ 0 h 4762500"/>
              <a:gd name="connsiteX1" fmla="*/ 6032500 w 6032500"/>
              <a:gd name="connsiteY1" fmla="*/ 0 h 4762500"/>
              <a:gd name="connsiteX2" fmla="*/ 6032500 w 6032500"/>
              <a:gd name="connsiteY2" fmla="*/ 4762500 h 4762500"/>
              <a:gd name="connsiteX3" fmla="*/ 0 w 6032500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500" h="4762500">
                <a:moveTo>
                  <a:pt x="0" y="0"/>
                </a:moveTo>
                <a:lnTo>
                  <a:pt x="6032500" y="0"/>
                </a:lnTo>
                <a:lnTo>
                  <a:pt x="6032500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D0DB14-4097-BFE4-085D-981C13CCE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5461" y="35367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9E309B-A815-82FD-37D6-D8CB2816F1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62207" y="734315"/>
            <a:ext cx="2425700" cy="5389370"/>
          </a:xfrm>
          <a:custGeom>
            <a:avLst/>
            <a:gdLst>
              <a:gd name="connsiteX0" fmla="*/ 0 w 2425700"/>
              <a:gd name="connsiteY0" fmla="*/ 0 h 5389370"/>
              <a:gd name="connsiteX1" fmla="*/ 2425700 w 2425700"/>
              <a:gd name="connsiteY1" fmla="*/ 0 h 5389370"/>
              <a:gd name="connsiteX2" fmla="*/ 2425700 w 2425700"/>
              <a:gd name="connsiteY2" fmla="*/ 5389370 h 5389370"/>
              <a:gd name="connsiteX3" fmla="*/ 0 w 2425700"/>
              <a:gd name="connsiteY3" fmla="*/ 5389370 h 53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5389370">
                <a:moveTo>
                  <a:pt x="0" y="0"/>
                </a:moveTo>
                <a:lnTo>
                  <a:pt x="2425700" y="0"/>
                </a:lnTo>
                <a:lnTo>
                  <a:pt x="2425700" y="5389370"/>
                </a:lnTo>
                <a:lnTo>
                  <a:pt x="0" y="53893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FBC389-BE35-D9B3-AA75-23C1CC3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5461" y="1239465"/>
            <a:ext cx="2425700" cy="2081771"/>
          </a:xfrm>
          <a:custGeom>
            <a:avLst/>
            <a:gdLst>
              <a:gd name="connsiteX0" fmla="*/ 0 w 2425700"/>
              <a:gd name="connsiteY0" fmla="*/ 0 h 2081771"/>
              <a:gd name="connsiteX1" fmla="*/ 2425700 w 2425700"/>
              <a:gd name="connsiteY1" fmla="*/ 0 h 2081771"/>
              <a:gd name="connsiteX2" fmla="*/ 2425700 w 2425700"/>
              <a:gd name="connsiteY2" fmla="*/ 2081771 h 2081771"/>
              <a:gd name="connsiteX3" fmla="*/ 0 w 2425700"/>
              <a:gd name="connsiteY3" fmla="*/ 2081771 h 208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2081771">
                <a:moveTo>
                  <a:pt x="0" y="0"/>
                </a:moveTo>
                <a:lnTo>
                  <a:pt x="2425700" y="0"/>
                </a:lnTo>
                <a:lnTo>
                  <a:pt x="2425700" y="2081771"/>
                </a:lnTo>
                <a:lnTo>
                  <a:pt x="0" y="20817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4E6C12-4EF6-F413-27A1-675E6DF03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06057" y="3140230"/>
            <a:ext cx="2402933" cy="2703182"/>
          </a:xfrm>
          <a:custGeom>
            <a:avLst/>
            <a:gdLst>
              <a:gd name="connsiteX0" fmla="*/ 0 w 2402933"/>
              <a:gd name="connsiteY0" fmla="*/ 0 h 2703182"/>
              <a:gd name="connsiteX1" fmla="*/ 2402933 w 2402933"/>
              <a:gd name="connsiteY1" fmla="*/ 0 h 2703182"/>
              <a:gd name="connsiteX2" fmla="*/ 2402933 w 2402933"/>
              <a:gd name="connsiteY2" fmla="*/ 2703182 h 2703182"/>
              <a:gd name="connsiteX3" fmla="*/ 0 w 2402933"/>
              <a:gd name="connsiteY3" fmla="*/ 2703182 h 270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2933" h="2703182">
                <a:moveTo>
                  <a:pt x="0" y="0"/>
                </a:moveTo>
                <a:lnTo>
                  <a:pt x="2402933" y="0"/>
                </a:lnTo>
                <a:lnTo>
                  <a:pt x="2402933" y="2703182"/>
                </a:lnTo>
                <a:lnTo>
                  <a:pt x="0" y="27031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148E1D-E193-9376-7E16-19CEB50EB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85944" y="1997404"/>
            <a:ext cx="3256656" cy="3846009"/>
          </a:xfrm>
          <a:custGeom>
            <a:avLst/>
            <a:gdLst>
              <a:gd name="connsiteX0" fmla="*/ 0 w 3256656"/>
              <a:gd name="connsiteY0" fmla="*/ 0 h 3620935"/>
              <a:gd name="connsiteX1" fmla="*/ 3256656 w 3256656"/>
              <a:gd name="connsiteY1" fmla="*/ 0 h 3620935"/>
              <a:gd name="connsiteX2" fmla="*/ 3256656 w 3256656"/>
              <a:gd name="connsiteY2" fmla="*/ 3620935 h 3620935"/>
              <a:gd name="connsiteX3" fmla="*/ 0 w 3256656"/>
              <a:gd name="connsiteY3" fmla="*/ 3620935 h 362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656" h="3620935">
                <a:moveTo>
                  <a:pt x="0" y="0"/>
                </a:moveTo>
                <a:lnTo>
                  <a:pt x="3256656" y="0"/>
                </a:lnTo>
                <a:lnTo>
                  <a:pt x="3256656" y="3620935"/>
                </a:lnTo>
                <a:lnTo>
                  <a:pt x="0" y="36209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79B169-278B-D241-0AB1-A4CE5154B6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723" y="2177150"/>
            <a:ext cx="3659534" cy="3613650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0ADF79-2EF8-4E94-4B75-1F35B08E25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4047" y="729158"/>
            <a:ext cx="2873231" cy="2942728"/>
          </a:xfrm>
          <a:custGeom>
            <a:avLst/>
            <a:gdLst>
              <a:gd name="connsiteX0" fmla="*/ 0 w 2873231"/>
              <a:gd name="connsiteY0" fmla="*/ 0 h 2942728"/>
              <a:gd name="connsiteX1" fmla="*/ 2873231 w 2873231"/>
              <a:gd name="connsiteY1" fmla="*/ 0 h 2942728"/>
              <a:gd name="connsiteX2" fmla="*/ 2873231 w 2873231"/>
              <a:gd name="connsiteY2" fmla="*/ 2942728 h 2942728"/>
              <a:gd name="connsiteX3" fmla="*/ 0 w 2873231"/>
              <a:gd name="connsiteY3" fmla="*/ 2942728 h 294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231" h="2942728">
                <a:moveTo>
                  <a:pt x="0" y="0"/>
                </a:moveTo>
                <a:lnTo>
                  <a:pt x="2873231" y="0"/>
                </a:lnTo>
                <a:lnTo>
                  <a:pt x="2873231" y="2942728"/>
                </a:lnTo>
                <a:lnTo>
                  <a:pt x="0" y="2942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331B7C-D6B0-C1D2-C079-806C7DFD4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7532" y="2325106"/>
            <a:ext cx="4919045" cy="3800152"/>
          </a:xfrm>
          <a:custGeom>
            <a:avLst/>
            <a:gdLst>
              <a:gd name="connsiteX0" fmla="*/ 0 w 3659534"/>
              <a:gd name="connsiteY0" fmla="*/ 0 h 3613650"/>
              <a:gd name="connsiteX1" fmla="*/ 3659534 w 3659534"/>
              <a:gd name="connsiteY1" fmla="*/ 0 h 3613650"/>
              <a:gd name="connsiteX2" fmla="*/ 3659534 w 3659534"/>
              <a:gd name="connsiteY2" fmla="*/ 3613650 h 3613650"/>
              <a:gd name="connsiteX3" fmla="*/ 0 w 3659534"/>
              <a:gd name="connsiteY3" fmla="*/ 3613650 h 361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534" h="3613650">
                <a:moveTo>
                  <a:pt x="0" y="0"/>
                </a:moveTo>
                <a:lnTo>
                  <a:pt x="3659534" y="0"/>
                </a:lnTo>
                <a:lnTo>
                  <a:pt x="3659534" y="3613650"/>
                </a:lnTo>
                <a:lnTo>
                  <a:pt x="0" y="3613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61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0731C7-35B1-CFE7-471D-57FAAB9597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97EA0A2-570F-2CB5-AE45-97C28A31C7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6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EA702D6-78DF-C602-6E48-E071F2126E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5634" y="2023850"/>
            <a:ext cx="4111630" cy="2370976"/>
          </a:xfrm>
          <a:custGeom>
            <a:avLst/>
            <a:gdLst>
              <a:gd name="connsiteX0" fmla="*/ 0 w 3705225"/>
              <a:gd name="connsiteY0" fmla="*/ 0 h 2135188"/>
              <a:gd name="connsiteX1" fmla="*/ 3705225 w 3705225"/>
              <a:gd name="connsiteY1" fmla="*/ 0 h 2135188"/>
              <a:gd name="connsiteX2" fmla="*/ 3705225 w 3705225"/>
              <a:gd name="connsiteY2" fmla="*/ 2135188 h 2135188"/>
              <a:gd name="connsiteX3" fmla="*/ 0 w 3705225"/>
              <a:gd name="connsiteY3" fmla="*/ 2135188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25" h="2135188">
                <a:moveTo>
                  <a:pt x="0" y="0"/>
                </a:moveTo>
                <a:lnTo>
                  <a:pt x="3705225" y="0"/>
                </a:lnTo>
                <a:lnTo>
                  <a:pt x="3705225" y="2135188"/>
                </a:lnTo>
                <a:lnTo>
                  <a:pt x="0" y="21351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6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0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BB6C0E-8535-9280-0972-15FCD09B94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080" y="1719262"/>
            <a:ext cx="3327399" cy="4008438"/>
          </a:xfrm>
          <a:custGeom>
            <a:avLst/>
            <a:gdLst>
              <a:gd name="connsiteX0" fmla="*/ 0 w 3327399"/>
              <a:gd name="connsiteY0" fmla="*/ 0 h 4008438"/>
              <a:gd name="connsiteX1" fmla="*/ 3327399 w 3327399"/>
              <a:gd name="connsiteY1" fmla="*/ 0 h 4008438"/>
              <a:gd name="connsiteX2" fmla="*/ 3327399 w 3327399"/>
              <a:gd name="connsiteY2" fmla="*/ 4008438 h 4008438"/>
              <a:gd name="connsiteX3" fmla="*/ 0 w 3327399"/>
              <a:gd name="connsiteY3" fmla="*/ 4008438 h 400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399" h="4008438">
                <a:moveTo>
                  <a:pt x="0" y="0"/>
                </a:moveTo>
                <a:lnTo>
                  <a:pt x="3327399" y="0"/>
                </a:lnTo>
                <a:lnTo>
                  <a:pt x="3327399" y="4008438"/>
                </a:lnTo>
                <a:lnTo>
                  <a:pt x="0" y="40084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1FCC13-3E6C-ABF0-0739-D894F04093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355" y="2006600"/>
            <a:ext cx="3378196" cy="3937000"/>
          </a:xfrm>
          <a:custGeom>
            <a:avLst/>
            <a:gdLst>
              <a:gd name="connsiteX0" fmla="*/ 0 w 3378196"/>
              <a:gd name="connsiteY0" fmla="*/ 0 h 3937000"/>
              <a:gd name="connsiteX1" fmla="*/ 3378196 w 3378196"/>
              <a:gd name="connsiteY1" fmla="*/ 0 h 3937000"/>
              <a:gd name="connsiteX2" fmla="*/ 3378196 w 3378196"/>
              <a:gd name="connsiteY2" fmla="*/ 3937000 h 3937000"/>
              <a:gd name="connsiteX3" fmla="*/ 0 w 3378196"/>
              <a:gd name="connsiteY3" fmla="*/ 393700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196" h="3937000">
                <a:moveTo>
                  <a:pt x="0" y="0"/>
                </a:moveTo>
                <a:lnTo>
                  <a:pt x="3378196" y="0"/>
                </a:lnTo>
                <a:lnTo>
                  <a:pt x="3378196" y="3937000"/>
                </a:lnTo>
                <a:lnTo>
                  <a:pt x="0" y="393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BE8A76F-A8CE-ADC2-66B7-E985689C19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5902" y="377657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1F778E-24F0-28E1-4EF7-75090E9DB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2" y="956760"/>
            <a:ext cx="2916229" cy="2540000"/>
          </a:xfrm>
          <a:custGeom>
            <a:avLst/>
            <a:gdLst>
              <a:gd name="connsiteX0" fmla="*/ 0 w 3949700"/>
              <a:gd name="connsiteY0" fmla="*/ 0 h 2540000"/>
              <a:gd name="connsiteX1" fmla="*/ 3949700 w 3949700"/>
              <a:gd name="connsiteY1" fmla="*/ 0 h 2540000"/>
              <a:gd name="connsiteX2" fmla="*/ 3949700 w 3949700"/>
              <a:gd name="connsiteY2" fmla="*/ 2540000 h 2540000"/>
              <a:gd name="connsiteX3" fmla="*/ 0 w 3949700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700" h="2540000">
                <a:moveTo>
                  <a:pt x="0" y="0"/>
                </a:moveTo>
                <a:lnTo>
                  <a:pt x="3949700" y="0"/>
                </a:lnTo>
                <a:lnTo>
                  <a:pt x="3949700" y="2540000"/>
                </a:lnTo>
                <a:lnTo>
                  <a:pt x="0" y="254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D825FF4-F38E-12BE-16A6-0F39D476C7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1201" y="1324608"/>
            <a:ext cx="4559297" cy="4915660"/>
          </a:xfrm>
          <a:custGeom>
            <a:avLst/>
            <a:gdLst>
              <a:gd name="connsiteX0" fmla="*/ 0 w 5010945"/>
              <a:gd name="connsiteY0" fmla="*/ 0 h 4915660"/>
              <a:gd name="connsiteX1" fmla="*/ 5010945 w 5010945"/>
              <a:gd name="connsiteY1" fmla="*/ 0 h 4915660"/>
              <a:gd name="connsiteX2" fmla="*/ 5010945 w 5010945"/>
              <a:gd name="connsiteY2" fmla="*/ 4915660 h 4915660"/>
              <a:gd name="connsiteX3" fmla="*/ 0 w 5010945"/>
              <a:gd name="connsiteY3" fmla="*/ 4915660 h 49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945" h="4915660">
                <a:moveTo>
                  <a:pt x="0" y="0"/>
                </a:moveTo>
                <a:lnTo>
                  <a:pt x="5010945" y="0"/>
                </a:lnTo>
                <a:lnTo>
                  <a:pt x="5010945" y="4915660"/>
                </a:lnTo>
                <a:lnTo>
                  <a:pt x="0" y="49156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5AA674-2E29-05C1-9D6B-2E636F6D9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2018" y="3327401"/>
            <a:ext cx="2132411" cy="2864785"/>
          </a:xfrm>
          <a:custGeom>
            <a:avLst/>
            <a:gdLst>
              <a:gd name="connsiteX0" fmla="*/ 0 w 2132411"/>
              <a:gd name="connsiteY0" fmla="*/ 0 h 2864785"/>
              <a:gd name="connsiteX1" fmla="*/ 2132411 w 2132411"/>
              <a:gd name="connsiteY1" fmla="*/ 0 h 2864785"/>
              <a:gd name="connsiteX2" fmla="*/ 2132411 w 2132411"/>
              <a:gd name="connsiteY2" fmla="*/ 2864785 h 2864785"/>
              <a:gd name="connsiteX3" fmla="*/ 0 w 2132411"/>
              <a:gd name="connsiteY3" fmla="*/ 2864785 h 28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2411" h="2864785">
                <a:moveTo>
                  <a:pt x="0" y="0"/>
                </a:moveTo>
                <a:lnTo>
                  <a:pt x="2132411" y="0"/>
                </a:lnTo>
                <a:lnTo>
                  <a:pt x="2132411" y="2864785"/>
                </a:lnTo>
                <a:lnTo>
                  <a:pt x="0" y="28647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2C261-BE81-EA10-3D5D-7C2CC669EB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4976" y="1727201"/>
            <a:ext cx="3327400" cy="4464986"/>
          </a:xfrm>
          <a:custGeom>
            <a:avLst/>
            <a:gdLst>
              <a:gd name="connsiteX0" fmla="*/ 0 w 3327400"/>
              <a:gd name="connsiteY0" fmla="*/ 0 h 4464986"/>
              <a:gd name="connsiteX1" fmla="*/ 3327400 w 3327400"/>
              <a:gd name="connsiteY1" fmla="*/ 0 h 4464986"/>
              <a:gd name="connsiteX2" fmla="*/ 3327400 w 3327400"/>
              <a:gd name="connsiteY2" fmla="*/ 4464986 h 4464986"/>
              <a:gd name="connsiteX3" fmla="*/ 0 w 3327400"/>
              <a:gd name="connsiteY3" fmla="*/ 4464986 h 446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7400" h="4464986">
                <a:moveTo>
                  <a:pt x="0" y="0"/>
                </a:moveTo>
                <a:lnTo>
                  <a:pt x="3327400" y="0"/>
                </a:lnTo>
                <a:lnTo>
                  <a:pt x="3327400" y="4464986"/>
                </a:lnTo>
                <a:lnTo>
                  <a:pt x="0" y="44649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6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8B372FA-7F64-3DDE-E305-3172DD6C2A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1749" y="2043112"/>
            <a:ext cx="4467225" cy="2771775"/>
          </a:xfrm>
          <a:custGeom>
            <a:avLst/>
            <a:gdLst>
              <a:gd name="connsiteX0" fmla="*/ 0 w 4467225"/>
              <a:gd name="connsiteY0" fmla="*/ 0 h 2771775"/>
              <a:gd name="connsiteX1" fmla="*/ 4467225 w 4467225"/>
              <a:gd name="connsiteY1" fmla="*/ 0 h 2771775"/>
              <a:gd name="connsiteX2" fmla="*/ 4467225 w 4467225"/>
              <a:gd name="connsiteY2" fmla="*/ 2771775 h 2771775"/>
              <a:gd name="connsiteX3" fmla="*/ 0 w 4467225"/>
              <a:gd name="connsiteY3" fmla="*/ 27717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225" h="2771775">
                <a:moveTo>
                  <a:pt x="0" y="0"/>
                </a:moveTo>
                <a:lnTo>
                  <a:pt x="4467225" y="0"/>
                </a:lnTo>
                <a:lnTo>
                  <a:pt x="4467225" y="2771775"/>
                </a:lnTo>
                <a:lnTo>
                  <a:pt x="0" y="27717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7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866FC66-4C53-0E7D-94E3-2BC63414FC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868" y="2478855"/>
            <a:ext cx="2840888" cy="3609105"/>
          </a:xfrm>
          <a:custGeom>
            <a:avLst/>
            <a:gdLst>
              <a:gd name="connsiteX0" fmla="*/ 0 w 2840888"/>
              <a:gd name="connsiteY0" fmla="*/ 0 h 3609105"/>
              <a:gd name="connsiteX1" fmla="*/ 2840888 w 2840888"/>
              <a:gd name="connsiteY1" fmla="*/ 0 h 3609105"/>
              <a:gd name="connsiteX2" fmla="*/ 2840888 w 2840888"/>
              <a:gd name="connsiteY2" fmla="*/ 3609105 h 3609105"/>
              <a:gd name="connsiteX3" fmla="*/ 0 w 2840888"/>
              <a:gd name="connsiteY3" fmla="*/ 3609105 h 36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888" h="3609105">
                <a:moveTo>
                  <a:pt x="0" y="0"/>
                </a:moveTo>
                <a:lnTo>
                  <a:pt x="2840888" y="0"/>
                </a:lnTo>
                <a:lnTo>
                  <a:pt x="2840888" y="3609105"/>
                </a:lnTo>
                <a:lnTo>
                  <a:pt x="0" y="36091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393B4F-6268-7585-FC75-B8F0728F5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9324" y="2163383"/>
            <a:ext cx="3051174" cy="3797300"/>
          </a:xfrm>
          <a:custGeom>
            <a:avLst/>
            <a:gdLst>
              <a:gd name="connsiteX0" fmla="*/ 0 w 3051174"/>
              <a:gd name="connsiteY0" fmla="*/ 0 h 3797300"/>
              <a:gd name="connsiteX1" fmla="*/ 3051174 w 3051174"/>
              <a:gd name="connsiteY1" fmla="*/ 0 h 3797300"/>
              <a:gd name="connsiteX2" fmla="*/ 3051174 w 3051174"/>
              <a:gd name="connsiteY2" fmla="*/ 3797300 h 3797300"/>
              <a:gd name="connsiteX3" fmla="*/ 0 w 3051174"/>
              <a:gd name="connsiteY3" fmla="*/ 3797300 h 379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174" h="3797300">
                <a:moveTo>
                  <a:pt x="0" y="0"/>
                </a:moveTo>
                <a:lnTo>
                  <a:pt x="3051174" y="0"/>
                </a:lnTo>
                <a:lnTo>
                  <a:pt x="3051174" y="3797300"/>
                </a:lnTo>
                <a:lnTo>
                  <a:pt x="0" y="379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63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758632-70C2-3768-D87A-7CA383DDA7B6}"/>
              </a:ext>
            </a:extLst>
          </p:cNvPr>
          <p:cNvSpPr/>
          <p:nvPr/>
        </p:nvSpPr>
        <p:spPr>
          <a:xfrm>
            <a:off x="-1" y="0"/>
            <a:ext cx="6296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17C88-D727-A1BA-97E1-0FCD3B447567}"/>
              </a:ext>
            </a:extLst>
          </p:cNvPr>
          <p:cNvSpPr txBox="1"/>
          <p:nvPr/>
        </p:nvSpPr>
        <p:spPr>
          <a:xfrm>
            <a:off x="8066241" y="5639666"/>
            <a:ext cx="3778917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電機碩一 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11278008 </a:t>
            </a: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林佳慧</a:t>
            </a:r>
            <a:endParaRPr lang="en-US" altLang="zh-TW" sz="2000" b="1" spc="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日期</a:t>
            </a:r>
            <a:r>
              <a:rPr lang="en-US" altLang="zh-TW" sz="2000" b="1" spc="200" dirty="0">
                <a:latin typeface="標楷體" panose="03000509000000000000" pitchFamily="65" charset="-120"/>
                <a:ea typeface="標楷體" panose="03000509000000000000" pitchFamily="65" charset="-120"/>
              </a:rPr>
              <a:t>:2023/10/25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A3D36-FC10-D50E-0762-1B3176A4435F}"/>
              </a:ext>
            </a:extLst>
          </p:cNvPr>
          <p:cNvSpPr txBox="1"/>
          <p:nvPr/>
        </p:nvSpPr>
        <p:spPr>
          <a:xfrm>
            <a:off x="813875" y="1664577"/>
            <a:ext cx="883631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8000" b="1" dirty="0">
                <a:solidFill>
                  <a:schemeClr val="accent1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Poppins Bold" panose="00000800000000000000" pitchFamily="2" charset="0"/>
              </a:rPr>
              <a:t>物聯網實務 </a:t>
            </a:r>
            <a:r>
              <a:rPr lang="en-US" altLang="zh-TW" sz="8000" b="1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HW7</a:t>
            </a:r>
            <a:endParaRPr lang="en-US" sz="6600" b="1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4AD9FC-FF78-4CCC-8738-768EBB92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13" y="806315"/>
            <a:ext cx="7258423" cy="52453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476F519-178B-435A-9C2F-BDCD990DD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34" y="2317294"/>
            <a:ext cx="5607338" cy="31053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8F4AE5-2F6C-4B5A-B54D-E377507D5013}"/>
              </a:ext>
            </a:extLst>
          </p:cNvPr>
          <p:cNvSpPr/>
          <p:nvPr/>
        </p:nvSpPr>
        <p:spPr>
          <a:xfrm>
            <a:off x="716662" y="4674920"/>
            <a:ext cx="3199662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5753C8-9AD7-49A7-A15D-1352DE8EA6E7}"/>
              </a:ext>
            </a:extLst>
          </p:cNvPr>
          <p:cNvSpPr/>
          <p:nvPr/>
        </p:nvSpPr>
        <p:spPr>
          <a:xfrm>
            <a:off x="7470371" y="4472901"/>
            <a:ext cx="3199662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7E7F89-69EB-4A38-9698-5BC7FC2462C8}"/>
              </a:ext>
            </a:extLst>
          </p:cNvPr>
          <p:cNvSpPr/>
          <p:nvPr/>
        </p:nvSpPr>
        <p:spPr>
          <a:xfrm>
            <a:off x="10670033" y="4708576"/>
            <a:ext cx="1366239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圖說文字 7"/>
          <p:cNvSpPr/>
          <p:nvPr/>
        </p:nvSpPr>
        <p:spPr>
          <a:xfrm>
            <a:off x="2022175" y="5067172"/>
            <a:ext cx="5030266" cy="794280"/>
          </a:xfrm>
          <a:prstGeom prst="wedgeRoundRectCallout">
            <a:avLst>
              <a:gd name="adj1" fmla="val -31907"/>
              <a:gd name="adj2" fmla="val -764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如未看到這個，要往上面看會有一個更新驅動</a:t>
            </a:r>
            <a:r>
              <a:rPr lang="zh-TW" altLang="en-US" dirty="0" smtClean="0"/>
              <a:t>，</a:t>
            </a:r>
            <a:r>
              <a:rPr lang="zh-TW" altLang="en-US" dirty="0"/>
              <a:t>然後</a:t>
            </a:r>
            <a:r>
              <a:rPr lang="zh-TW" altLang="en-US" dirty="0" smtClean="0"/>
              <a:t>點選</a:t>
            </a:r>
            <a:r>
              <a:rPr lang="zh-TW" altLang="en-US" dirty="0" smtClean="0"/>
              <a:t>我們下載的驅動程式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605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26076D5-CFAB-493E-8C63-0F05B021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61" y="445713"/>
            <a:ext cx="5353325" cy="60264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E509AA-719A-4F71-8092-32B46B03C635}"/>
              </a:ext>
            </a:extLst>
          </p:cNvPr>
          <p:cNvSpPr/>
          <p:nvPr/>
        </p:nvSpPr>
        <p:spPr>
          <a:xfrm>
            <a:off x="3238461" y="1663951"/>
            <a:ext cx="1663026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7C45CC-4517-40BD-9983-150641B9896C}"/>
              </a:ext>
            </a:extLst>
          </p:cNvPr>
          <p:cNvSpPr/>
          <p:nvPr/>
        </p:nvSpPr>
        <p:spPr>
          <a:xfrm>
            <a:off x="4901487" y="5240035"/>
            <a:ext cx="1871330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714CF8-4CFF-47C1-9A4A-5B882B155CB2}"/>
              </a:ext>
            </a:extLst>
          </p:cNvPr>
          <p:cNvSpPr/>
          <p:nvPr/>
        </p:nvSpPr>
        <p:spPr>
          <a:xfrm>
            <a:off x="6772817" y="4078710"/>
            <a:ext cx="1818969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5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24AD111-EBDB-49E2-9158-04C8186C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8" y="620855"/>
            <a:ext cx="6839301" cy="520726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3F4DC95-546A-4951-B827-F944E02A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588" y="1114937"/>
            <a:ext cx="5581937" cy="30545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1084520" y="3710902"/>
            <a:ext cx="1233378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884474-ECEA-44BE-AE40-A4ED9358F931}"/>
              </a:ext>
            </a:extLst>
          </p:cNvPr>
          <p:cNvSpPr/>
          <p:nvPr/>
        </p:nvSpPr>
        <p:spPr>
          <a:xfrm>
            <a:off x="1084520" y="3895061"/>
            <a:ext cx="1233377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ED6801-9408-43FC-8595-2576644CC869}"/>
              </a:ext>
            </a:extLst>
          </p:cNvPr>
          <p:cNvSpPr/>
          <p:nvPr/>
        </p:nvSpPr>
        <p:spPr>
          <a:xfrm>
            <a:off x="7594578" y="3289197"/>
            <a:ext cx="3207733" cy="204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060EFC-217F-4EC7-9F17-78B53E8E62D4}"/>
              </a:ext>
            </a:extLst>
          </p:cNvPr>
          <p:cNvSpPr/>
          <p:nvPr/>
        </p:nvSpPr>
        <p:spPr>
          <a:xfrm>
            <a:off x="10784468" y="3493708"/>
            <a:ext cx="1407532" cy="204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1701207" y="2699428"/>
            <a:ext cx="3017937" cy="794280"/>
          </a:xfrm>
          <a:prstGeom prst="wedgeRoundRectCallout">
            <a:avLst>
              <a:gd name="adj1" fmla="val -45361"/>
              <a:gd name="adj2" fmla="val 770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改成網路的名稱跟密碼</a:t>
            </a:r>
            <a:r>
              <a:rPr lang="en-US" altLang="zh-TW" dirty="0" smtClean="0"/>
              <a:t>(</a:t>
            </a:r>
            <a:r>
              <a:rPr lang="zh-TW" altLang="en-US" dirty="0" smtClean="0"/>
              <a:t>板子跟電腦要在同一個網域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3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8F90217-E33B-4CF5-9AA9-7A188C5A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2" y="379222"/>
            <a:ext cx="9144470" cy="62106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FA018D9-7475-40B5-9DF5-5521E2EAD3CF}"/>
              </a:ext>
            </a:extLst>
          </p:cNvPr>
          <p:cNvSpPr/>
          <p:nvPr/>
        </p:nvSpPr>
        <p:spPr>
          <a:xfrm>
            <a:off x="483354" y="906275"/>
            <a:ext cx="265814" cy="233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E9462-E280-436C-9E56-9F0F973A8E90}"/>
              </a:ext>
            </a:extLst>
          </p:cNvPr>
          <p:cNvSpPr/>
          <p:nvPr/>
        </p:nvSpPr>
        <p:spPr>
          <a:xfrm>
            <a:off x="5629513" y="906275"/>
            <a:ext cx="265814" cy="233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DAEB8E-6985-4271-945B-BF53F1955F92}"/>
              </a:ext>
            </a:extLst>
          </p:cNvPr>
          <p:cNvSpPr/>
          <p:nvPr/>
        </p:nvSpPr>
        <p:spPr>
          <a:xfrm>
            <a:off x="7617801" y="5297522"/>
            <a:ext cx="935665" cy="223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LinkIt 7697 Board - Seeed Studio | Mou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87" y="429818"/>
            <a:ext cx="3819958" cy="27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CAE9462-E280-436C-9E56-9F0F973A8E90}"/>
              </a:ext>
            </a:extLst>
          </p:cNvPr>
          <p:cNvSpPr/>
          <p:nvPr/>
        </p:nvSpPr>
        <p:spPr>
          <a:xfrm>
            <a:off x="8385911" y="1240220"/>
            <a:ext cx="335109" cy="283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83354" y="429818"/>
            <a:ext cx="378494" cy="337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1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527333" y="1179882"/>
            <a:ext cx="378494" cy="337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2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7896386" y="5562452"/>
            <a:ext cx="378494" cy="337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3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8342526" y="843068"/>
            <a:ext cx="378494" cy="337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4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BEDCEB-EC62-4B20-8601-1090F1EA7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8" y="634856"/>
            <a:ext cx="11144823" cy="558828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A6661E-7A78-43B9-B306-24EA005C49B1}"/>
              </a:ext>
            </a:extLst>
          </p:cNvPr>
          <p:cNvSpPr/>
          <p:nvPr/>
        </p:nvSpPr>
        <p:spPr>
          <a:xfrm>
            <a:off x="797441" y="5327050"/>
            <a:ext cx="2349795" cy="201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DDEAACB-3565-43B7-8803-4691BFB19D03}"/>
              </a:ext>
            </a:extLst>
          </p:cNvPr>
          <p:cNvCxnSpPr>
            <a:cxnSpLocks/>
          </p:cNvCxnSpPr>
          <p:nvPr/>
        </p:nvCxnSpPr>
        <p:spPr>
          <a:xfrm>
            <a:off x="297712" y="3429000"/>
            <a:ext cx="754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9123B2A-5809-41F5-96F5-1317630880E0}"/>
              </a:ext>
            </a:extLst>
          </p:cNvPr>
          <p:cNvCxnSpPr>
            <a:cxnSpLocks/>
          </p:cNvCxnSpPr>
          <p:nvPr/>
        </p:nvCxnSpPr>
        <p:spPr>
          <a:xfrm>
            <a:off x="297712" y="3602665"/>
            <a:ext cx="754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62FCB1D-14B8-4D57-9A56-645809D60707}"/>
              </a:ext>
            </a:extLst>
          </p:cNvPr>
          <p:cNvCxnSpPr>
            <a:cxnSpLocks/>
          </p:cNvCxnSpPr>
          <p:nvPr/>
        </p:nvCxnSpPr>
        <p:spPr>
          <a:xfrm flipH="1">
            <a:off x="7531395" y="2833578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4D0AA45-F830-4D83-A22C-04E7051A4C76}"/>
              </a:ext>
            </a:extLst>
          </p:cNvPr>
          <p:cNvCxnSpPr>
            <a:cxnSpLocks/>
          </p:cNvCxnSpPr>
          <p:nvPr/>
        </p:nvCxnSpPr>
        <p:spPr>
          <a:xfrm>
            <a:off x="382772" y="4176823"/>
            <a:ext cx="4146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BC78E4A-FC97-41A7-B07B-5E70943E67C1}"/>
              </a:ext>
            </a:extLst>
          </p:cNvPr>
          <p:cNvSpPr/>
          <p:nvPr/>
        </p:nvSpPr>
        <p:spPr>
          <a:xfrm>
            <a:off x="0" y="324433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249C01-1393-4E12-99DB-B6FB4BCEC923}"/>
              </a:ext>
            </a:extLst>
          </p:cNvPr>
          <p:cNvSpPr/>
          <p:nvPr/>
        </p:nvSpPr>
        <p:spPr>
          <a:xfrm>
            <a:off x="11238" y="34179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65C7EA-DA19-40FA-9D91-B8EB2C2ABF22}"/>
              </a:ext>
            </a:extLst>
          </p:cNvPr>
          <p:cNvSpPr/>
          <p:nvPr/>
        </p:nvSpPr>
        <p:spPr>
          <a:xfrm>
            <a:off x="8519272" y="264891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D0E97EC-58C4-4E1D-88F0-BE0C149AE20C}"/>
              </a:ext>
            </a:extLst>
          </p:cNvPr>
          <p:cNvCxnSpPr>
            <a:cxnSpLocks/>
          </p:cNvCxnSpPr>
          <p:nvPr/>
        </p:nvCxnSpPr>
        <p:spPr>
          <a:xfrm flipH="1">
            <a:off x="5823097" y="2995208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4A1CD6E-C950-4D2D-BA8B-9EF8FD5DDD18}"/>
              </a:ext>
            </a:extLst>
          </p:cNvPr>
          <p:cNvSpPr/>
          <p:nvPr/>
        </p:nvSpPr>
        <p:spPr>
          <a:xfrm>
            <a:off x="12232" y="399215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C81E683-27AA-4FA1-AE9D-76DA7C08DADC}"/>
              </a:ext>
            </a:extLst>
          </p:cNvPr>
          <p:cNvSpPr/>
          <p:nvPr/>
        </p:nvSpPr>
        <p:spPr>
          <a:xfrm>
            <a:off x="6728985" y="283357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9" name="圓角矩形圖說文字 18"/>
          <p:cNvSpPr/>
          <p:nvPr/>
        </p:nvSpPr>
        <p:spPr>
          <a:xfrm>
            <a:off x="675167" y="5660842"/>
            <a:ext cx="1458433" cy="480732"/>
          </a:xfrm>
          <a:prstGeom prst="wedgeRoundRectCallout">
            <a:avLst>
              <a:gd name="adj1" fmla="val -31907"/>
              <a:gd name="adj2" fmla="val -764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443 port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969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B724A5-9323-4119-A98E-CA74276B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86" y="1174634"/>
            <a:ext cx="11221027" cy="4508732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C528A36-B108-41D9-876B-F754C24B5065}"/>
              </a:ext>
            </a:extLst>
          </p:cNvPr>
          <p:cNvCxnSpPr>
            <a:cxnSpLocks/>
          </p:cNvCxnSpPr>
          <p:nvPr/>
        </p:nvCxnSpPr>
        <p:spPr>
          <a:xfrm flipH="1">
            <a:off x="5865627" y="325038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24C2F98C-67EB-46BA-A7F3-7B7C415B98DE}"/>
              </a:ext>
            </a:extLst>
          </p:cNvPr>
          <p:cNvCxnSpPr>
            <a:cxnSpLocks/>
          </p:cNvCxnSpPr>
          <p:nvPr/>
        </p:nvCxnSpPr>
        <p:spPr>
          <a:xfrm flipH="1">
            <a:off x="2569534" y="3494936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C7D0BD2-7BE9-4BD0-8CBB-8419E4D057EF}"/>
              </a:ext>
            </a:extLst>
          </p:cNvPr>
          <p:cNvCxnSpPr>
            <a:cxnSpLocks/>
          </p:cNvCxnSpPr>
          <p:nvPr/>
        </p:nvCxnSpPr>
        <p:spPr>
          <a:xfrm flipH="1">
            <a:off x="2814083" y="362252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C2BFF5C-4FA9-472A-AB03-3DFA7BF04F7A}"/>
              </a:ext>
            </a:extLst>
          </p:cNvPr>
          <p:cNvCxnSpPr>
            <a:cxnSpLocks/>
          </p:cNvCxnSpPr>
          <p:nvPr/>
        </p:nvCxnSpPr>
        <p:spPr>
          <a:xfrm flipH="1">
            <a:off x="2993064" y="4292380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1A61DDC-3FB3-47BD-97DB-FFE3AC9EAC62}"/>
              </a:ext>
            </a:extLst>
          </p:cNvPr>
          <p:cNvCxnSpPr>
            <a:cxnSpLocks/>
          </p:cNvCxnSpPr>
          <p:nvPr/>
        </p:nvCxnSpPr>
        <p:spPr>
          <a:xfrm flipH="1">
            <a:off x="2332073" y="4441235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A9216D2-BC26-469C-AE3B-A7FC7D615535}"/>
              </a:ext>
            </a:extLst>
          </p:cNvPr>
          <p:cNvCxnSpPr>
            <a:cxnSpLocks/>
          </p:cNvCxnSpPr>
          <p:nvPr/>
        </p:nvCxnSpPr>
        <p:spPr>
          <a:xfrm flipH="1">
            <a:off x="3661145" y="5068557"/>
            <a:ext cx="4139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16DDF51-36CB-4239-BA8D-4B1FF3EBE1DE}"/>
              </a:ext>
            </a:extLst>
          </p:cNvPr>
          <p:cNvCxnSpPr>
            <a:cxnSpLocks/>
          </p:cNvCxnSpPr>
          <p:nvPr/>
        </p:nvCxnSpPr>
        <p:spPr>
          <a:xfrm flipH="1">
            <a:off x="2332073" y="5217412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D3B9567-9736-4EDD-9E96-ADC490C19253}"/>
              </a:ext>
            </a:extLst>
          </p:cNvPr>
          <p:cNvCxnSpPr>
            <a:cxnSpLocks/>
          </p:cNvCxnSpPr>
          <p:nvPr/>
        </p:nvCxnSpPr>
        <p:spPr>
          <a:xfrm flipH="1">
            <a:off x="2564217" y="540879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A7A972C-49C5-45E9-A242-C02C3D109009}"/>
              </a:ext>
            </a:extLst>
          </p:cNvPr>
          <p:cNvCxnSpPr>
            <a:cxnSpLocks/>
          </p:cNvCxnSpPr>
          <p:nvPr/>
        </p:nvCxnSpPr>
        <p:spPr>
          <a:xfrm flipH="1">
            <a:off x="6535478" y="3429000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EB78B3A-383E-44D5-B8DC-DAB1FBCAA886}"/>
              </a:ext>
            </a:extLst>
          </p:cNvPr>
          <p:cNvCxnSpPr>
            <a:cxnSpLocks/>
          </p:cNvCxnSpPr>
          <p:nvPr/>
        </p:nvCxnSpPr>
        <p:spPr>
          <a:xfrm flipH="1">
            <a:off x="6772938" y="362252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3171089-C2AD-4F36-94C2-1929CBD23F15}"/>
              </a:ext>
            </a:extLst>
          </p:cNvPr>
          <p:cNvSpPr/>
          <p:nvPr/>
        </p:nvSpPr>
        <p:spPr>
          <a:xfrm>
            <a:off x="6737497" y="30777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EF1D62C-1762-453B-B8DB-14D2172BC2BB}"/>
              </a:ext>
            </a:extLst>
          </p:cNvPr>
          <p:cNvSpPr/>
          <p:nvPr/>
        </p:nvSpPr>
        <p:spPr>
          <a:xfrm>
            <a:off x="3451358" y="326242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F3239B-5F77-4202-9FC6-CA4AE2A86815}"/>
              </a:ext>
            </a:extLst>
          </p:cNvPr>
          <p:cNvSpPr/>
          <p:nvPr/>
        </p:nvSpPr>
        <p:spPr>
          <a:xfrm>
            <a:off x="3695907" y="342452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DA0A8A-10B1-4239-A0DB-0D260788913E}"/>
              </a:ext>
            </a:extLst>
          </p:cNvPr>
          <p:cNvSpPr/>
          <p:nvPr/>
        </p:nvSpPr>
        <p:spPr>
          <a:xfrm>
            <a:off x="7410213" y="323985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A21A6A3-E7B3-494A-98F4-3B585B1A2C19}"/>
              </a:ext>
            </a:extLst>
          </p:cNvPr>
          <p:cNvSpPr/>
          <p:nvPr/>
        </p:nvSpPr>
        <p:spPr>
          <a:xfrm>
            <a:off x="3924256" y="40899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66CAD91-0269-47B7-86E6-1D61BCE35277}"/>
              </a:ext>
            </a:extLst>
          </p:cNvPr>
          <p:cNvSpPr/>
          <p:nvPr/>
        </p:nvSpPr>
        <p:spPr>
          <a:xfrm>
            <a:off x="3271034" y="430561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8C98A0-E2FF-43A0-8777-4200A5DE8514}"/>
              </a:ext>
            </a:extLst>
          </p:cNvPr>
          <p:cNvSpPr/>
          <p:nvPr/>
        </p:nvSpPr>
        <p:spPr>
          <a:xfrm>
            <a:off x="7711899" y="344928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A93A569-03A8-4E02-9594-BF0D83CF0426}"/>
              </a:ext>
            </a:extLst>
          </p:cNvPr>
          <p:cNvSpPr/>
          <p:nvPr/>
        </p:nvSpPr>
        <p:spPr>
          <a:xfrm>
            <a:off x="3294801" y="506855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13462A3-96C1-4AD6-9E06-6721B060CBB2}"/>
              </a:ext>
            </a:extLst>
          </p:cNvPr>
          <p:cNvSpPr/>
          <p:nvPr/>
        </p:nvSpPr>
        <p:spPr>
          <a:xfrm>
            <a:off x="3462254" y="525210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4190DB-640F-4010-B3E9-18C579EB8067}"/>
              </a:ext>
            </a:extLst>
          </p:cNvPr>
          <p:cNvSpPr/>
          <p:nvPr/>
        </p:nvSpPr>
        <p:spPr>
          <a:xfrm>
            <a:off x="4140186" y="489163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1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4699F0-67ED-428E-9E24-430DB42D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0" y="925426"/>
            <a:ext cx="11255340" cy="5475374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BDAC9F85-3C9F-4C50-AD06-85C53A45CC11}"/>
              </a:ext>
            </a:extLst>
          </p:cNvPr>
          <p:cNvCxnSpPr>
            <a:cxnSpLocks/>
          </p:cNvCxnSpPr>
          <p:nvPr/>
        </p:nvCxnSpPr>
        <p:spPr>
          <a:xfrm flipH="1">
            <a:off x="3423684" y="3069636"/>
            <a:ext cx="747824" cy="2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C0683A3-CFC6-488C-93A3-91B38ACBF8E8}"/>
              </a:ext>
            </a:extLst>
          </p:cNvPr>
          <p:cNvCxnSpPr>
            <a:cxnSpLocks/>
          </p:cNvCxnSpPr>
          <p:nvPr/>
        </p:nvCxnSpPr>
        <p:spPr>
          <a:xfrm flipH="1">
            <a:off x="3797596" y="4210886"/>
            <a:ext cx="747824" cy="2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DCB28A5-35E3-4C9C-AD01-8F5A29C42C82}"/>
              </a:ext>
            </a:extLst>
          </p:cNvPr>
          <p:cNvCxnSpPr>
            <a:cxnSpLocks/>
          </p:cNvCxnSpPr>
          <p:nvPr/>
        </p:nvCxnSpPr>
        <p:spPr>
          <a:xfrm flipH="1">
            <a:off x="8300483" y="3898975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87A3150-ADDB-4C87-B542-110EDE9C4B1A}"/>
              </a:ext>
            </a:extLst>
          </p:cNvPr>
          <p:cNvSpPr/>
          <p:nvPr/>
        </p:nvSpPr>
        <p:spPr>
          <a:xfrm>
            <a:off x="9172353" y="372634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F6653BA-C720-4FCB-90B7-3D6F10BFEBAF}"/>
              </a:ext>
            </a:extLst>
          </p:cNvPr>
          <p:cNvCxnSpPr>
            <a:cxnSpLocks/>
          </p:cNvCxnSpPr>
          <p:nvPr/>
        </p:nvCxnSpPr>
        <p:spPr>
          <a:xfrm flipH="1">
            <a:off x="7973988" y="4115539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563EA5F-4B1B-4A1B-8CF6-C3E83A705018}"/>
              </a:ext>
            </a:extLst>
          </p:cNvPr>
          <p:cNvSpPr/>
          <p:nvPr/>
        </p:nvSpPr>
        <p:spPr>
          <a:xfrm>
            <a:off x="8845858" y="394291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7A7604-EAC8-45CB-9FD2-BB9D7E610AEC}"/>
              </a:ext>
            </a:extLst>
          </p:cNvPr>
          <p:cNvSpPr/>
          <p:nvPr/>
        </p:nvSpPr>
        <p:spPr>
          <a:xfrm>
            <a:off x="4243734" y="28082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161250-1492-4D16-98D2-B728CF640FA4}"/>
              </a:ext>
            </a:extLst>
          </p:cNvPr>
          <p:cNvSpPr/>
          <p:nvPr/>
        </p:nvSpPr>
        <p:spPr>
          <a:xfrm>
            <a:off x="4611450" y="394946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62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B2EE80-A770-4651-A079-D817E514E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2" y="415770"/>
            <a:ext cx="11005116" cy="60264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5E24A5-ACFD-4EB4-9E68-E7B521755E08}"/>
              </a:ext>
            </a:extLst>
          </p:cNvPr>
          <p:cNvSpPr/>
          <p:nvPr/>
        </p:nvSpPr>
        <p:spPr>
          <a:xfrm>
            <a:off x="3329333" y="343786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7112565-D13F-4678-819B-82EB78A5DD66}"/>
              </a:ext>
            </a:extLst>
          </p:cNvPr>
          <p:cNvCxnSpPr>
            <a:cxnSpLocks/>
          </p:cNvCxnSpPr>
          <p:nvPr/>
        </p:nvCxnSpPr>
        <p:spPr>
          <a:xfrm flipH="1">
            <a:off x="2410046" y="3622528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C8A3976-261B-4908-8A6B-4AD9CC923058}"/>
              </a:ext>
            </a:extLst>
          </p:cNvPr>
          <p:cNvCxnSpPr>
            <a:cxnSpLocks/>
          </p:cNvCxnSpPr>
          <p:nvPr/>
        </p:nvCxnSpPr>
        <p:spPr>
          <a:xfrm flipH="1">
            <a:off x="6429153" y="4877170"/>
            <a:ext cx="8470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E54109D-C2BB-4892-9254-F391E5213D0F}"/>
              </a:ext>
            </a:extLst>
          </p:cNvPr>
          <p:cNvCxnSpPr>
            <a:cxnSpLocks/>
          </p:cNvCxnSpPr>
          <p:nvPr/>
        </p:nvCxnSpPr>
        <p:spPr>
          <a:xfrm flipH="1">
            <a:off x="2883195" y="4324278"/>
            <a:ext cx="747824" cy="215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59F039E-EC95-4ECE-917F-822425A4E959}"/>
              </a:ext>
            </a:extLst>
          </p:cNvPr>
          <p:cNvCxnSpPr>
            <a:cxnSpLocks/>
          </p:cNvCxnSpPr>
          <p:nvPr/>
        </p:nvCxnSpPr>
        <p:spPr>
          <a:xfrm flipH="1">
            <a:off x="7488436" y="2831747"/>
            <a:ext cx="636061" cy="369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FE02DE5-466E-4634-A4E0-9C450162D287}"/>
              </a:ext>
            </a:extLst>
          </p:cNvPr>
          <p:cNvSpPr/>
          <p:nvPr/>
        </p:nvSpPr>
        <p:spPr>
          <a:xfrm>
            <a:off x="3631019" y="406677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4839B7-F7CA-4F7E-A896-7433DD6D3AB2}"/>
              </a:ext>
            </a:extLst>
          </p:cNvPr>
          <p:cNvSpPr/>
          <p:nvPr/>
        </p:nvSpPr>
        <p:spPr>
          <a:xfrm>
            <a:off x="7422092" y="469250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4465674" y="3201500"/>
            <a:ext cx="7017489" cy="1593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10670F-C21E-486A-A4F9-27FA89CC627C}"/>
              </a:ext>
            </a:extLst>
          </p:cNvPr>
          <p:cNvSpPr/>
          <p:nvPr/>
        </p:nvSpPr>
        <p:spPr>
          <a:xfrm>
            <a:off x="8124497" y="256518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74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09835" y="445292"/>
            <a:ext cx="9730284" cy="15832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8" y="775229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7-2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17812" r="1338"/>
          <a:stretch/>
        </p:blipFill>
        <p:spPr>
          <a:xfrm>
            <a:off x="624426" y="2237646"/>
            <a:ext cx="10527052" cy="452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A540ED-1DAE-467E-9382-11FDDCE7A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594" y="1233164"/>
            <a:ext cx="9349840" cy="20460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2D026BA-84F9-4D93-B4CB-99D966F3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46" y="3782673"/>
            <a:ext cx="4737343" cy="257188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5E7747-A722-430A-8F61-D0A5B500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290" y="4026317"/>
            <a:ext cx="6020109" cy="26861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1746" y="259396"/>
            <a:ext cx="6485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1:BuildanService API with Node-RED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3005959" y="1481959"/>
            <a:ext cx="1618593" cy="1019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3005959" y="2019713"/>
            <a:ext cx="6810703" cy="4817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向下箭號 9"/>
          <p:cNvSpPr/>
          <p:nvPr/>
        </p:nvSpPr>
        <p:spPr>
          <a:xfrm rot="1791565">
            <a:off x="4262854" y="3050327"/>
            <a:ext cx="441434" cy="9871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1400671" y="5501518"/>
            <a:ext cx="3223881" cy="513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21400661">
            <a:off x="7162834" y="2999524"/>
            <a:ext cx="441434" cy="9871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6096001" y="6226688"/>
            <a:ext cx="2060028" cy="485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26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575327"/>
            <a:ext cx="9730284" cy="1902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6" y="1064691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7-1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E36B40-6C10-44F2-B890-2D7F1CCA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56" y="2732567"/>
            <a:ext cx="9713786" cy="35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EC6862-F5D9-473B-9041-93AE912A3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654" y="377668"/>
            <a:ext cx="7125066" cy="61026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A89D471-52AB-4E45-B648-D7A6710C5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5387"/>
            <a:ext cx="4972306" cy="12827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6157" y="241034"/>
            <a:ext cx="1749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5864251" y="764254"/>
            <a:ext cx="784757" cy="34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6854211" y="764254"/>
            <a:ext cx="2523952" cy="592853"/>
          </a:xfrm>
          <a:prstGeom prst="wedgeRoundRectCallout">
            <a:avLst>
              <a:gd name="adj1" fmla="val -57437"/>
              <a:gd name="adj2" fmla="val -1158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ipconfig</a:t>
            </a:r>
            <a:r>
              <a:rPr lang="zh-TW" altLang="en-US" dirty="0" smtClean="0"/>
              <a:t>，查看</a:t>
            </a:r>
            <a:r>
              <a:rPr lang="en-US" altLang="zh-TW" dirty="0" err="1" smtClean="0"/>
              <a:t>ip</a:t>
            </a:r>
            <a:r>
              <a:rPr lang="zh-TW" altLang="en-US" dirty="0" smtClean="0"/>
              <a:t>位址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4916610" y="5646309"/>
            <a:ext cx="4461553" cy="207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2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-1051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2743E4-E626-4228-B279-64B25431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99" y="733903"/>
            <a:ext cx="4959605" cy="14986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A7B4892-2133-4FD3-98FC-0ABD76EE2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120" y="2725743"/>
            <a:ext cx="5007294" cy="41623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8206" y="210683"/>
            <a:ext cx="2810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with Browser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7476004" y="802036"/>
            <a:ext cx="4411196" cy="726794"/>
          </a:xfrm>
          <a:prstGeom prst="wedgeRoundRectCallout">
            <a:avLst>
              <a:gd name="adj1" fmla="val -76395"/>
              <a:gd name="adj2" fmla="val 249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err="1" smtClean="0"/>
              <a:t>url</a:t>
            </a:r>
            <a:r>
              <a:rPr lang="en-US" altLang="zh-TW" dirty="0" smtClean="0"/>
              <a:t> : </a:t>
            </a:r>
            <a:r>
              <a:rPr lang="en-US" altLang="zh-TW" dirty="0" err="1" smtClean="0"/>
              <a:t>i</a:t>
            </a:r>
            <a:r>
              <a:rPr lang="en-US" altLang="zh-TW" dirty="0" err="1" smtClean="0"/>
              <a:t>p</a:t>
            </a:r>
            <a:r>
              <a:rPr lang="zh-TW" altLang="en-US" dirty="0" smtClean="0"/>
              <a:t> </a:t>
            </a:r>
            <a:r>
              <a:rPr lang="en-US" altLang="zh-TW" dirty="0" smtClean="0"/>
              <a:t>address + node-red port(1880)+/data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2039" y="2292693"/>
            <a:ext cx="4664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request with 7697 board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2664121" y="3686721"/>
            <a:ext cx="1371852" cy="202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4035972" y="4560624"/>
            <a:ext cx="2112579" cy="199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6258911" y="6548234"/>
            <a:ext cx="1412504" cy="167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9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EF771F-98EE-4EFB-8E0B-0E076C40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6" y="237698"/>
            <a:ext cx="3702240" cy="372764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EFB1796-4CE7-48BC-A5A4-12DC04EEC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016" y="923774"/>
            <a:ext cx="7467984" cy="5277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A47E5A-E2A1-45B7-9A79-B1957F6702C9}"/>
              </a:ext>
            </a:extLst>
          </p:cNvPr>
          <p:cNvSpPr/>
          <p:nvPr/>
        </p:nvSpPr>
        <p:spPr>
          <a:xfrm>
            <a:off x="271236" y="2080499"/>
            <a:ext cx="1704709" cy="179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圖說文字 5"/>
          <p:cNvSpPr/>
          <p:nvPr/>
        </p:nvSpPr>
        <p:spPr>
          <a:xfrm>
            <a:off x="2122356" y="1805092"/>
            <a:ext cx="1013750" cy="592853"/>
          </a:xfrm>
          <a:prstGeom prst="wedgeRoundRectCallout">
            <a:avLst>
              <a:gd name="adj1" fmla="val -69878"/>
              <a:gd name="adj2" fmla="val 82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Save as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5782643" y="3226676"/>
            <a:ext cx="922957" cy="178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5782643" y="3379077"/>
            <a:ext cx="1143674" cy="1629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5814173" y="4803122"/>
            <a:ext cx="922957" cy="178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圖說文字 11"/>
          <p:cNvSpPr/>
          <p:nvPr/>
        </p:nvSpPr>
        <p:spPr>
          <a:xfrm>
            <a:off x="7184600" y="2633823"/>
            <a:ext cx="3273191" cy="592853"/>
          </a:xfrm>
          <a:prstGeom prst="wedgeRoundRectCallout">
            <a:avLst>
              <a:gd name="adj1" fmla="val -63621"/>
              <a:gd name="adj2" fmla="val 575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name and password</a:t>
            </a:r>
            <a:endParaRPr lang="zh-TW" altLang="en-US" dirty="0"/>
          </a:p>
        </p:txBody>
      </p:sp>
      <p:sp>
        <p:nvSpPr>
          <p:cNvPr id="13" name="圓角矩形圖說文字 12"/>
          <p:cNvSpPr/>
          <p:nvPr/>
        </p:nvSpPr>
        <p:spPr>
          <a:xfrm>
            <a:off x="7184600" y="4416810"/>
            <a:ext cx="1602048" cy="592853"/>
          </a:xfrm>
          <a:prstGeom prst="wedgeRoundRectCallout">
            <a:avLst>
              <a:gd name="adj1" fmla="val -81283"/>
              <a:gd name="adj2" fmla="val 220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192.168.43.1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6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群組 2"/>
          <p:cNvGrpSpPr/>
          <p:nvPr/>
        </p:nvGrpSpPr>
        <p:grpSpPr>
          <a:xfrm>
            <a:off x="3428086" y="366269"/>
            <a:ext cx="6083777" cy="6125462"/>
            <a:chOff x="243451" y="366269"/>
            <a:chExt cx="6083777" cy="612546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506A07F-0CAE-4DB2-ABF3-CE16C612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451" y="366269"/>
              <a:ext cx="5172957" cy="6125462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29453BE-924A-470F-9434-2643727A3B68}"/>
                </a:ext>
              </a:extLst>
            </p:cNvPr>
            <p:cNvSpPr/>
            <p:nvPr/>
          </p:nvSpPr>
          <p:spPr>
            <a:xfrm>
              <a:off x="2661070" y="3373821"/>
              <a:ext cx="302848" cy="1786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29453BE-924A-470F-9434-2643727A3B68}"/>
                </a:ext>
              </a:extLst>
            </p:cNvPr>
            <p:cNvSpPr/>
            <p:nvPr/>
          </p:nvSpPr>
          <p:spPr>
            <a:xfrm>
              <a:off x="2368450" y="3972806"/>
              <a:ext cx="922957" cy="1786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29453BE-924A-470F-9434-2643727A3B68}"/>
                </a:ext>
              </a:extLst>
            </p:cNvPr>
            <p:cNvSpPr/>
            <p:nvPr/>
          </p:nvSpPr>
          <p:spPr>
            <a:xfrm>
              <a:off x="2389471" y="4151484"/>
              <a:ext cx="984349" cy="1472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圖說文字 6"/>
            <p:cNvSpPr/>
            <p:nvPr/>
          </p:nvSpPr>
          <p:spPr>
            <a:xfrm>
              <a:off x="3593069" y="2753710"/>
              <a:ext cx="999952" cy="412040"/>
            </a:xfrm>
            <a:prstGeom prst="wedgeRoundRectCallout">
              <a:avLst>
                <a:gd name="adj1" fmla="val -112369"/>
                <a:gd name="adj2" fmla="val 114704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1880</a:t>
              </a:r>
              <a:endParaRPr lang="zh-TW" altLang="en-US" dirty="0"/>
            </a:p>
          </p:txBody>
        </p:sp>
        <p:sp>
          <p:nvSpPr>
            <p:cNvPr id="8" name="圓角矩形圖說文字 7"/>
            <p:cNvSpPr/>
            <p:nvPr/>
          </p:nvSpPr>
          <p:spPr>
            <a:xfrm>
              <a:off x="3373820" y="3521509"/>
              <a:ext cx="879045" cy="329988"/>
            </a:xfrm>
            <a:prstGeom prst="wedgeRoundRectCallout">
              <a:avLst>
                <a:gd name="adj1" fmla="val -86240"/>
                <a:gd name="adj2" fmla="val 78076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/data</a:t>
              </a:r>
              <a:endParaRPr lang="zh-TW" altLang="en-US" dirty="0"/>
            </a:p>
          </p:txBody>
        </p:sp>
        <p:sp>
          <p:nvSpPr>
            <p:cNvPr id="9" name="圓角矩形圖說文字 8"/>
            <p:cNvSpPr/>
            <p:nvPr/>
          </p:nvSpPr>
          <p:spPr>
            <a:xfrm>
              <a:off x="4388069" y="3884778"/>
              <a:ext cx="1939159" cy="413954"/>
            </a:xfrm>
            <a:prstGeom prst="wedgeRoundRectCallout">
              <a:avLst>
                <a:gd name="adj1" fmla="val -101068"/>
                <a:gd name="adj2" fmla="val 38608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192.168.43.1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220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54F6E6-C104-4F2E-BE42-BB3BAD16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06" y="1258408"/>
            <a:ext cx="4744016" cy="461687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5444A8-D7B7-46EF-9247-0F95A9DB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9" y="290205"/>
            <a:ext cx="6211421" cy="64469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34510" y="2648607"/>
            <a:ext cx="683173" cy="15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263059" y="2385744"/>
            <a:ext cx="2238403" cy="420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339954" y="4288117"/>
            <a:ext cx="2634474" cy="189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9462934" y="2716923"/>
            <a:ext cx="500874" cy="16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9040851" y="3281855"/>
            <a:ext cx="586625" cy="207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9165997" y="3513669"/>
            <a:ext cx="1218224" cy="143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5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F61C206-958F-48AA-A2F0-F3E1E38B0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436" y="564931"/>
            <a:ext cx="4244344" cy="572813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0F839EC-DC2F-4DF2-A433-9E40D3373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550" r="61546"/>
          <a:stretch/>
        </p:blipFill>
        <p:spPr>
          <a:xfrm>
            <a:off x="8210332" y="3310759"/>
            <a:ext cx="3863311" cy="93542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40716" y="890149"/>
            <a:ext cx="4842512" cy="5090238"/>
            <a:chOff x="433001" y="448714"/>
            <a:chExt cx="5372376" cy="555653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05BE39B-78DC-4232-B56F-A83A0DFD7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001" y="448714"/>
              <a:ext cx="5372376" cy="555653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FA018D9-7475-40B5-9DF5-5521E2EAD3CF}"/>
                </a:ext>
              </a:extLst>
            </p:cNvPr>
            <p:cNvSpPr/>
            <p:nvPr/>
          </p:nvSpPr>
          <p:spPr>
            <a:xfrm>
              <a:off x="719897" y="942362"/>
              <a:ext cx="283901" cy="2736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CAE9462-E280-436C-9E56-9F0F973A8E90}"/>
                </a:ext>
              </a:extLst>
            </p:cNvPr>
            <p:cNvSpPr/>
            <p:nvPr/>
          </p:nvSpPr>
          <p:spPr>
            <a:xfrm>
              <a:off x="5438299" y="982191"/>
              <a:ext cx="265814" cy="2337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76875" y="521610"/>
              <a:ext cx="378494" cy="3374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ysClr val="windowText" lastClr="000000"/>
                  </a:solidFill>
                </a:rPr>
                <a:t>1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297755" y="1288480"/>
              <a:ext cx="378494" cy="3374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ysClr val="windowText" lastClr="000000"/>
                  </a:solidFill>
                </a:rPr>
                <a:t>2</a:t>
              </a:r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3" name="直線單箭頭接點 12"/>
          <p:cNvCxnSpPr/>
          <p:nvPr/>
        </p:nvCxnSpPr>
        <p:spPr>
          <a:xfrm flipH="1">
            <a:off x="5906813" y="3429000"/>
            <a:ext cx="1208690" cy="197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5659820" y="5875283"/>
            <a:ext cx="1329559" cy="15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圓角矩形 17"/>
          <p:cNvSpPr/>
          <p:nvPr/>
        </p:nvSpPr>
        <p:spPr>
          <a:xfrm>
            <a:off x="9175531" y="2320159"/>
            <a:ext cx="2480441" cy="8513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顯示的</a:t>
            </a:r>
            <a:r>
              <a:rPr lang="en-US" altLang="zh-TW" dirty="0" smtClean="0"/>
              <a:t>ON</a:t>
            </a:r>
            <a:r>
              <a:rPr lang="zh-TW" altLang="en-US" dirty="0" smtClean="0"/>
              <a:t>跟</a:t>
            </a:r>
            <a:r>
              <a:rPr lang="en-US" altLang="zh-TW" dirty="0" smtClean="0"/>
              <a:t>Function node </a:t>
            </a:r>
            <a:r>
              <a:rPr lang="zh-TW" altLang="en-US" dirty="0" smtClean="0"/>
              <a:t>裡面的字串有關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9381810" y="3415810"/>
            <a:ext cx="2238403" cy="320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917733" y="41711"/>
            <a:ext cx="1189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49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326549" y="500898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326549" y="1404348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7-3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52B0E2-2DC9-47CF-8506-83747708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166" y="3484055"/>
            <a:ext cx="8507049" cy="31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1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C9FDE1D-9639-434C-AC1B-580E6A990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1888" r="831"/>
          <a:stretch/>
        </p:blipFill>
        <p:spPr>
          <a:xfrm>
            <a:off x="1827013" y="728772"/>
            <a:ext cx="8537972" cy="230871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66A4BC-F3B0-4EFB-858C-BC8B8D6D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5" y="3639206"/>
            <a:ext cx="5759119" cy="31294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7D8196-D3A3-453D-8244-E597A0DAD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429" y="3639205"/>
            <a:ext cx="5515572" cy="31294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20751" y="102776"/>
            <a:ext cx="2750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button node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3205655" y="1429407"/>
            <a:ext cx="1713186" cy="1198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向下箭號 7"/>
          <p:cNvSpPr/>
          <p:nvPr/>
        </p:nvSpPr>
        <p:spPr>
          <a:xfrm rot="1106481">
            <a:off x="4645572" y="2877205"/>
            <a:ext cx="546538" cy="1524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1740790" y="5864721"/>
            <a:ext cx="2979961" cy="178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4966013" y="5287972"/>
            <a:ext cx="341712" cy="366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8014006" y="6306207"/>
            <a:ext cx="2906242" cy="15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11046248" y="5728747"/>
            <a:ext cx="341712" cy="366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1334814" y="5733977"/>
            <a:ext cx="405976" cy="44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1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5386813" y="5203932"/>
            <a:ext cx="405976" cy="44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2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526791" y="6183637"/>
            <a:ext cx="405976" cy="44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3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11474360" y="5691301"/>
            <a:ext cx="405976" cy="44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4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4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C4F79A-92BA-4437-A9B6-D8648AF5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2" y="1843456"/>
            <a:ext cx="6051861" cy="30164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1350454" y="3167157"/>
            <a:ext cx="1140497" cy="36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5754288" y="2256368"/>
            <a:ext cx="509878" cy="408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726865" y="1031752"/>
            <a:ext cx="4648439" cy="4794496"/>
            <a:chOff x="6715428" y="132055"/>
            <a:chExt cx="4648439" cy="479449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7FB05F2-1F8F-42A5-8437-8724EFCB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5428" y="132055"/>
              <a:ext cx="4648439" cy="4794496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29453BE-924A-470F-9434-2643727A3B68}"/>
                </a:ext>
              </a:extLst>
            </p:cNvPr>
            <p:cNvSpPr/>
            <p:nvPr/>
          </p:nvSpPr>
          <p:spPr>
            <a:xfrm>
              <a:off x="7814315" y="1828802"/>
              <a:ext cx="699063" cy="336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29453BE-924A-470F-9434-2643727A3B68}"/>
                </a:ext>
              </a:extLst>
            </p:cNvPr>
            <p:cNvSpPr/>
            <p:nvPr/>
          </p:nvSpPr>
          <p:spPr>
            <a:xfrm>
              <a:off x="7814315" y="3983418"/>
              <a:ext cx="1108968" cy="325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圓角矩形 11"/>
          <p:cNvSpPr/>
          <p:nvPr/>
        </p:nvSpPr>
        <p:spPr>
          <a:xfrm>
            <a:off x="1350454" y="2675922"/>
            <a:ext cx="405976" cy="44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5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858190" y="2665003"/>
            <a:ext cx="405976" cy="44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8659329" y="2675922"/>
            <a:ext cx="405976" cy="44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7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9027974" y="4834032"/>
            <a:ext cx="405976" cy="44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7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10825655" y="1843456"/>
            <a:ext cx="405976" cy="441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8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71A8201-5A4A-4362-9498-55CCC8AF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11" y="1013583"/>
            <a:ext cx="9120978" cy="57284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14716" y="245182"/>
            <a:ext cx="3762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another button node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1744592" y="4267808"/>
            <a:ext cx="1355959" cy="55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6563955" y="2370690"/>
            <a:ext cx="1938914" cy="530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6563955" y="3877792"/>
            <a:ext cx="1938914" cy="530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6563955" y="6211836"/>
            <a:ext cx="1938914" cy="530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9869458" y="1356442"/>
            <a:ext cx="651397" cy="451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75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D19A971-4D56-4AC4-84A0-A3B7F96A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0" y="943352"/>
            <a:ext cx="11621097" cy="53914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BEF0C9-33EB-4C29-A0AA-AA776CC2A5E9}"/>
              </a:ext>
            </a:extLst>
          </p:cNvPr>
          <p:cNvSpPr/>
          <p:nvPr/>
        </p:nvSpPr>
        <p:spPr>
          <a:xfrm>
            <a:off x="4277520" y="210066"/>
            <a:ext cx="363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Arduino IDE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257E3B-A317-42A8-B0C2-35F30D83DF23}"/>
              </a:ext>
            </a:extLst>
          </p:cNvPr>
          <p:cNvSpPr/>
          <p:nvPr/>
        </p:nvSpPr>
        <p:spPr>
          <a:xfrm>
            <a:off x="1881963" y="5582093"/>
            <a:ext cx="2009553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DCFC540-221A-4A70-B5A8-B8827AF8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116" y="3750790"/>
            <a:ext cx="6413767" cy="30509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D80065B-5834-4176-A11C-5430BFFFBB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34" r="1061"/>
          <a:stretch/>
        </p:blipFill>
        <p:spPr>
          <a:xfrm>
            <a:off x="3309008" y="761595"/>
            <a:ext cx="5758318" cy="29104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24674" y="238375"/>
            <a:ext cx="5942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function node and a debug node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向下箭號 4"/>
          <p:cNvSpPr/>
          <p:nvPr/>
        </p:nvSpPr>
        <p:spPr>
          <a:xfrm>
            <a:off x="5822731" y="3216166"/>
            <a:ext cx="483476" cy="139787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034455" y="2438400"/>
            <a:ext cx="4032871" cy="777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3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900A370-37DB-4755-8AF5-7F3240A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4" y="181770"/>
            <a:ext cx="2661743" cy="276063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835C7FE-CF22-4B7E-AE82-C3BC34D7A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775" y="131869"/>
            <a:ext cx="2705239" cy="217181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028D7C5-4BCE-4919-9CF1-08064E4F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895" y="2739370"/>
            <a:ext cx="7576783" cy="39945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69932" y="620111"/>
            <a:ext cx="354146" cy="33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2334" y="2518895"/>
            <a:ext cx="2661744" cy="42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48856" y="567558"/>
            <a:ext cx="346842" cy="2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466895" y="3429000"/>
            <a:ext cx="1250733" cy="365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66894" y="2861931"/>
            <a:ext cx="346842" cy="2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3111062" y="1051034"/>
            <a:ext cx="420414" cy="367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5400000">
            <a:off x="5507420" y="2329957"/>
            <a:ext cx="420414" cy="3678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8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FC4655-C836-4A6B-92CE-A73FBB29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3" y="1663609"/>
            <a:ext cx="10954313" cy="35307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33241" y="1986456"/>
            <a:ext cx="262758" cy="252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20205" y="2643353"/>
            <a:ext cx="1928649" cy="125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768908" y="308585"/>
            <a:ext cx="2391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Hit the buttons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形圖說文字 7"/>
          <p:cNvSpPr/>
          <p:nvPr/>
        </p:nvSpPr>
        <p:spPr>
          <a:xfrm>
            <a:off x="9827173" y="2112579"/>
            <a:ext cx="599090" cy="530773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0" name="橢圓形圖說文字 9"/>
          <p:cNvSpPr/>
          <p:nvPr/>
        </p:nvSpPr>
        <p:spPr>
          <a:xfrm>
            <a:off x="9827173" y="3341151"/>
            <a:ext cx="599090" cy="530773"/>
          </a:xfrm>
          <a:prstGeom prst="wedgeEllipseCallout">
            <a:avLst>
              <a:gd name="adj1" fmla="val -55921"/>
              <a:gd name="adj2" fmla="val -424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5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FED22E-7CE0-4635-A3F2-CE65E8EC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646" y="2140693"/>
            <a:ext cx="6291423" cy="30127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846D7AA-BE6F-4241-BE93-3B460FBC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8" y="2244472"/>
            <a:ext cx="5161417" cy="280049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32706" y="394064"/>
            <a:ext cx="3926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function code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87682" y="3105808"/>
            <a:ext cx="1564816" cy="541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endCxn id="2" idx="1"/>
          </p:cNvCxnSpPr>
          <p:nvPr/>
        </p:nvCxnSpPr>
        <p:spPr>
          <a:xfrm>
            <a:off x="3552498" y="3418233"/>
            <a:ext cx="2164148" cy="228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65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A21A19-32A9-48D1-B0CE-61A04E2C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85" y="955548"/>
            <a:ext cx="10166255" cy="55188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76279" y="216164"/>
            <a:ext cx="1239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形圖說文字 4"/>
          <p:cNvSpPr/>
          <p:nvPr/>
        </p:nvSpPr>
        <p:spPr>
          <a:xfrm>
            <a:off x="5176734" y="1429545"/>
            <a:ext cx="599090" cy="530773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209806" y="6274676"/>
            <a:ext cx="1564816" cy="199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8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AE4D4CC-25CB-47C9-9917-56A525D06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669" y="958723"/>
            <a:ext cx="8966661" cy="4940554"/>
          </a:xfrm>
          <a:prstGeom prst="rect">
            <a:avLst/>
          </a:prstGeom>
        </p:spPr>
      </p:pic>
      <p:sp>
        <p:nvSpPr>
          <p:cNvPr id="4" name="橢圓形圖說文字 3"/>
          <p:cNvSpPr/>
          <p:nvPr/>
        </p:nvSpPr>
        <p:spPr>
          <a:xfrm>
            <a:off x="4656084" y="2657978"/>
            <a:ext cx="599090" cy="530773"/>
          </a:xfrm>
          <a:prstGeom prst="wedgeEllipseCallout">
            <a:avLst>
              <a:gd name="adj1" fmla="val -55921"/>
              <a:gd name="adj2" fmla="val -424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05309" y="5699581"/>
            <a:ext cx="1564816" cy="199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476279" y="216164"/>
            <a:ext cx="1239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7" y="819876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1230857" y="1723326"/>
            <a:ext cx="973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Exercise 7-4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3EE69D-63C3-46FA-829B-FC9A0882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46" y="3996299"/>
            <a:ext cx="4953255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6886026-2E48-499C-B3DA-1E29F39F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454"/>
            <a:ext cx="2131223" cy="387641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78FC475-2D7D-4699-B41A-B1B78E2D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794" y="1194027"/>
            <a:ext cx="6319889" cy="53632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3329151"/>
            <a:ext cx="2131223" cy="248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099317" y="524002"/>
            <a:ext cx="514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https://dl.espressif.com/dl/package_esp32_index.jso</a:t>
            </a:r>
            <a:endParaRPr lang="zh-TW" altLang="en-US" dirty="0"/>
          </a:p>
        </p:txBody>
      </p:sp>
      <p:sp>
        <p:nvSpPr>
          <p:cNvPr id="8" name="橢圓形圖說文字 7"/>
          <p:cNvSpPr/>
          <p:nvPr/>
        </p:nvSpPr>
        <p:spPr>
          <a:xfrm>
            <a:off x="10053533" y="177895"/>
            <a:ext cx="1066411" cy="530773"/>
          </a:xfrm>
          <a:prstGeom prst="wedgeEllipseCallout">
            <a:avLst>
              <a:gd name="adj1" fmla="val -40545"/>
              <a:gd name="adj2" fmla="val 446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endParaRPr lang="zh-TW" altLang="en-US" dirty="0"/>
          </a:p>
        </p:txBody>
      </p:sp>
      <p:sp>
        <p:nvSpPr>
          <p:cNvPr id="9" name="橢圓形圖說文字 8"/>
          <p:cNvSpPr/>
          <p:nvPr/>
        </p:nvSpPr>
        <p:spPr>
          <a:xfrm>
            <a:off x="9520327" y="4650046"/>
            <a:ext cx="1066411" cy="530773"/>
          </a:xfrm>
          <a:prstGeom prst="wedgeEllipseCallout">
            <a:avLst>
              <a:gd name="adj1" fmla="val -46458"/>
              <a:gd name="adj2" fmla="val 684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Paste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-1" y="399981"/>
            <a:ext cx="378374" cy="209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33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F9A0E5-30B5-4463-A2BD-5838FC556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14" y="1168136"/>
            <a:ext cx="9644993" cy="501665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32161" y="322458"/>
            <a:ext cx="5327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-&gt; Board -&gt; Boards Manager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4938" y="1531883"/>
            <a:ext cx="447224" cy="233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84938" y="4390696"/>
            <a:ext cx="5265683" cy="38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50621" y="4390696"/>
            <a:ext cx="2746286" cy="38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54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5839AA6-9522-444A-BB98-E3B31B1A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02" y="345672"/>
            <a:ext cx="7436232" cy="42102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80CCFFA-0A45-4A0E-82D1-0D9F23D1E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30" y="3022404"/>
            <a:ext cx="6684967" cy="37824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55531" y="627992"/>
            <a:ext cx="515008" cy="244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3902" y="1899368"/>
            <a:ext cx="4341160" cy="759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348248" y="2659117"/>
            <a:ext cx="367862" cy="231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67970" y="2659116"/>
            <a:ext cx="367862" cy="231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805448" y="4958107"/>
            <a:ext cx="740980" cy="245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形圖說文字 9"/>
          <p:cNvSpPr/>
          <p:nvPr/>
        </p:nvSpPr>
        <p:spPr>
          <a:xfrm>
            <a:off x="2163086" y="157505"/>
            <a:ext cx="1462983" cy="530773"/>
          </a:xfrm>
          <a:prstGeom prst="wedgeEllipseCallout">
            <a:avLst>
              <a:gd name="adj1" fmla="val -46458"/>
              <a:gd name="adj2" fmla="val 684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1. esp32</a:t>
            </a:r>
            <a:endParaRPr lang="zh-TW" altLang="en-US" dirty="0"/>
          </a:p>
        </p:txBody>
      </p:sp>
      <p:sp>
        <p:nvSpPr>
          <p:cNvPr id="11" name="橢圓形圖說文字 10"/>
          <p:cNvSpPr/>
          <p:nvPr/>
        </p:nvSpPr>
        <p:spPr>
          <a:xfrm>
            <a:off x="4101856" y="1274511"/>
            <a:ext cx="806475" cy="530773"/>
          </a:xfrm>
          <a:prstGeom prst="wedgeEllipseCallout">
            <a:avLst>
              <a:gd name="adj1" fmla="val -46458"/>
              <a:gd name="adj2" fmla="val 684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2" name="橢圓形圖說文字 11"/>
          <p:cNvSpPr/>
          <p:nvPr/>
        </p:nvSpPr>
        <p:spPr>
          <a:xfrm>
            <a:off x="6096000" y="2025160"/>
            <a:ext cx="806475" cy="530773"/>
          </a:xfrm>
          <a:prstGeom prst="wedgeEllipseCallout">
            <a:avLst>
              <a:gd name="adj1" fmla="val -3451"/>
              <a:gd name="adj2" fmla="val 644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3" name="橢圓形圖說文字 12"/>
          <p:cNvSpPr/>
          <p:nvPr/>
        </p:nvSpPr>
        <p:spPr>
          <a:xfrm>
            <a:off x="6932594" y="2035399"/>
            <a:ext cx="806475" cy="530773"/>
          </a:xfrm>
          <a:prstGeom prst="wedgeEllipseCallout">
            <a:avLst>
              <a:gd name="adj1" fmla="val -3451"/>
              <a:gd name="adj2" fmla="val 644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4" name="橢圓形圖說文字 13"/>
          <p:cNvSpPr/>
          <p:nvPr/>
        </p:nvSpPr>
        <p:spPr>
          <a:xfrm>
            <a:off x="7691772" y="4557833"/>
            <a:ext cx="1446974" cy="530773"/>
          </a:xfrm>
          <a:prstGeom prst="wedgeEllipseCallout">
            <a:avLst>
              <a:gd name="adj1" fmla="val -59381"/>
              <a:gd name="adj2" fmla="val 704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Installed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501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7878A8-B868-43A4-9EA1-352A2451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6" y="273019"/>
            <a:ext cx="8160169" cy="405785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DE78719-0AC9-4B10-B1F2-922BEE0E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603" y="2977095"/>
            <a:ext cx="6229670" cy="36895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45B5E1-B761-4744-890F-B3BF2220C4A9}"/>
              </a:ext>
            </a:extLst>
          </p:cNvPr>
          <p:cNvSpPr/>
          <p:nvPr/>
        </p:nvSpPr>
        <p:spPr>
          <a:xfrm>
            <a:off x="1828800" y="3460899"/>
            <a:ext cx="2009553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69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4873261" y="423774"/>
            <a:ext cx="2445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-&gt; Board 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263578" y="1202601"/>
            <a:ext cx="7664844" cy="5112013"/>
            <a:chOff x="0" y="1370767"/>
            <a:chExt cx="7664844" cy="5112013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76FA0A0B-4CFD-47D0-B159-0B2EEF75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70767"/>
              <a:ext cx="7664844" cy="511201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935033" y="1558013"/>
              <a:ext cx="347229" cy="144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35033" y="3243229"/>
              <a:ext cx="3248084" cy="2462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183117" y="3684820"/>
              <a:ext cx="1502980" cy="2283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94697" y="5876070"/>
              <a:ext cx="1970147" cy="2199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79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2" y="241738"/>
            <a:ext cx="8623472" cy="463905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B91B30A-D0FA-4789-BF4B-66F857498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613" y="2258892"/>
            <a:ext cx="3528387" cy="45991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35433" y="5150855"/>
            <a:ext cx="2541560" cy="251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78BB32-8747-4152-80FD-CEA7B788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012"/>
            <a:ext cx="5550185" cy="6343976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361812" y="1230540"/>
            <a:ext cx="5372377" cy="4396919"/>
            <a:chOff x="496492" y="128959"/>
            <a:chExt cx="5372377" cy="439691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CCD04F31-9D75-4D85-8034-825468F6B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492" y="652179"/>
              <a:ext cx="5372376" cy="387369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83903" y="3595324"/>
              <a:ext cx="3624125" cy="2409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156703" y="3836275"/>
              <a:ext cx="712166" cy="1471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446865" y="851339"/>
              <a:ext cx="308363" cy="189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339132" y="128959"/>
              <a:ext cx="19136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 smtClean="0"/>
                <a:t>Tools-&gt;Port </a:t>
              </a:r>
              <a:endParaRPr lang="zh-TW" altLang="en-US" sz="2800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6096001" y="1450110"/>
            <a:ext cx="1650124" cy="168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095999" y="465706"/>
            <a:ext cx="308363" cy="189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746124" y="5627459"/>
            <a:ext cx="1818289" cy="184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16815" y="6006344"/>
            <a:ext cx="1650124" cy="168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2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0BFDEA-F808-4F06-89BB-A50A9F73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0" y="893551"/>
            <a:ext cx="4821181" cy="514989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A92BC74-30D4-4303-A82F-D231E1F2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701" y="1377026"/>
            <a:ext cx="6130664" cy="42249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5760" y="3247635"/>
            <a:ext cx="2260806" cy="325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5760" y="1219053"/>
            <a:ext cx="389964" cy="157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541876" y="5023628"/>
            <a:ext cx="1101489" cy="326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69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8E2013-29A3-4605-991D-0C29A92A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2" y="920098"/>
            <a:ext cx="6744047" cy="52517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0A6605-6436-47D9-BC29-E4B31A5B5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739" y="883042"/>
            <a:ext cx="5188217" cy="50548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9453BE-924A-470F-9434-2643727A3B68}"/>
              </a:ext>
            </a:extLst>
          </p:cNvPr>
          <p:cNvSpPr/>
          <p:nvPr/>
        </p:nvSpPr>
        <p:spPr>
          <a:xfrm>
            <a:off x="1851774" y="3511205"/>
            <a:ext cx="1637659" cy="184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884474-ECEA-44BE-AE40-A4ED9358F931}"/>
              </a:ext>
            </a:extLst>
          </p:cNvPr>
          <p:cNvSpPr/>
          <p:nvPr/>
        </p:nvSpPr>
        <p:spPr>
          <a:xfrm>
            <a:off x="1851775" y="3695364"/>
            <a:ext cx="828363" cy="217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2468462" y="2499731"/>
            <a:ext cx="3017937" cy="794280"/>
          </a:xfrm>
          <a:prstGeom prst="wedgeRoundRectCallout">
            <a:avLst>
              <a:gd name="adj1" fmla="val -45361"/>
              <a:gd name="adj2" fmla="val 770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改成網路的名稱跟密碼</a:t>
            </a:r>
            <a:r>
              <a:rPr lang="en-US" altLang="zh-TW" dirty="0" smtClean="0"/>
              <a:t>(</a:t>
            </a:r>
            <a:r>
              <a:rPr lang="zh-TW" altLang="en-US" dirty="0" smtClean="0"/>
              <a:t>板子跟電腦要在同一個網域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A018D9-7475-40B5-9DF5-5521E2EAD3CF}"/>
              </a:ext>
            </a:extLst>
          </p:cNvPr>
          <p:cNvSpPr/>
          <p:nvPr/>
        </p:nvSpPr>
        <p:spPr>
          <a:xfrm>
            <a:off x="7219381" y="1348600"/>
            <a:ext cx="265814" cy="233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AE9462-E280-436C-9E56-9F0F973A8E90}"/>
              </a:ext>
            </a:extLst>
          </p:cNvPr>
          <p:cNvSpPr/>
          <p:nvPr/>
        </p:nvSpPr>
        <p:spPr>
          <a:xfrm>
            <a:off x="7352288" y="3803961"/>
            <a:ext cx="1623546" cy="22150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527333" y="1179882"/>
            <a:ext cx="378494" cy="337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2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3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794A7A7-E61E-4FCA-868E-E718FCCE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87" y="812027"/>
            <a:ext cx="11178425" cy="52339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DAEB8E-6985-4271-945B-BF53F1955F92}"/>
              </a:ext>
            </a:extLst>
          </p:cNvPr>
          <p:cNvSpPr/>
          <p:nvPr/>
        </p:nvSpPr>
        <p:spPr>
          <a:xfrm>
            <a:off x="9162821" y="5696915"/>
            <a:ext cx="1305482" cy="349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76279" y="216164"/>
            <a:ext cx="1239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2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6" y="2063885"/>
            <a:ext cx="9730284" cy="27302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-1" y="2551837"/>
            <a:ext cx="12191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7-1</a:t>
            </a:r>
          </a:p>
          <a:p>
            <a:pPr algn="ctr"/>
            <a:endParaRPr lang="en-US" altLang="zh-TW" sz="5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C756B3-BAA7-4ADE-A2A8-D8E14502DFE4}"/>
              </a:ext>
            </a:extLst>
          </p:cNvPr>
          <p:cNvSpPr/>
          <p:nvPr/>
        </p:nvSpPr>
        <p:spPr>
          <a:xfrm>
            <a:off x="1927146" y="3598277"/>
            <a:ext cx="8337701" cy="4001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Show the response headers for</a:t>
            </a:r>
            <a:r>
              <a:rPr lang="zh-TW" altLang="en-US" sz="2000" dirty="0"/>
              <a:t> </a:t>
            </a:r>
            <a:r>
              <a:rPr lang="en-US" altLang="zh-TW" sz="2000" dirty="0"/>
              <a:t>Exercise 7-4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126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8E2013-29A3-4605-991D-0C29A92A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2" y="920098"/>
            <a:ext cx="6744047" cy="525172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C0A6605-6436-47D9-BC29-E4B31A5B5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739" y="883042"/>
            <a:ext cx="5188217" cy="50548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AE9462-E280-436C-9E56-9F0F973A8E90}"/>
              </a:ext>
            </a:extLst>
          </p:cNvPr>
          <p:cNvSpPr/>
          <p:nvPr/>
        </p:nvSpPr>
        <p:spPr>
          <a:xfrm>
            <a:off x="7352288" y="3803961"/>
            <a:ext cx="1623546" cy="221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9307765" y="3803961"/>
            <a:ext cx="19378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Serial.printIn</a:t>
            </a:r>
            <a:r>
              <a:rPr lang="en-US" altLang="zh-TW" dirty="0" smtClean="0"/>
              <a:t>(line);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58798" y="233916"/>
            <a:ext cx="3674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Serial.printIn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(line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20E805-5AF9-48DC-92DA-D4780684F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91" y="442776"/>
            <a:ext cx="8896736" cy="64152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AE9462-E280-436C-9E56-9F0F973A8E90}"/>
              </a:ext>
            </a:extLst>
          </p:cNvPr>
          <p:cNvSpPr/>
          <p:nvPr/>
        </p:nvSpPr>
        <p:spPr>
          <a:xfrm>
            <a:off x="1952690" y="4056880"/>
            <a:ext cx="6571199" cy="1482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圓角矩形 1"/>
          <p:cNvSpPr/>
          <p:nvPr/>
        </p:nvSpPr>
        <p:spPr>
          <a:xfrm>
            <a:off x="7215351" y="2863621"/>
            <a:ext cx="2617076" cy="1082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我們可看到多了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可看到更多的資訊。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6625" y="181166"/>
            <a:ext cx="1239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5308DB-86BB-4DBB-8C81-146BE49FAA5F}"/>
              </a:ext>
            </a:extLst>
          </p:cNvPr>
          <p:cNvSpPr/>
          <p:nvPr/>
        </p:nvSpPr>
        <p:spPr>
          <a:xfrm>
            <a:off x="1230855" y="469001"/>
            <a:ext cx="9730284" cy="2114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48840-A47D-38B4-76E3-F2C9EDD51F67}"/>
              </a:ext>
            </a:extLst>
          </p:cNvPr>
          <p:cNvSpPr txBox="1"/>
          <p:nvPr/>
        </p:nvSpPr>
        <p:spPr>
          <a:xfrm>
            <a:off x="0" y="1064691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Homework 7-2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0811544-5410-4710-8444-64BF2611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07" y="2855962"/>
            <a:ext cx="8708580" cy="38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193521-2223-4915-BC0B-F2EBFA76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13" y="0"/>
            <a:ext cx="5965999" cy="39679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8844388-AB32-4257-A254-5B96DA301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" y="4260278"/>
            <a:ext cx="7125066" cy="25020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192CBE-E958-4D46-A370-B7745AD19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34" y="932193"/>
            <a:ext cx="5099312" cy="43309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09D1E5E-DBCB-42A3-B455-7EC976EC2D42}"/>
              </a:ext>
            </a:extLst>
          </p:cNvPr>
          <p:cNvSpPr/>
          <p:nvPr/>
        </p:nvSpPr>
        <p:spPr>
          <a:xfrm>
            <a:off x="275313" y="202020"/>
            <a:ext cx="256315" cy="191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F8C5AB-BBAD-4871-8F56-D2E6EBE984DD}"/>
              </a:ext>
            </a:extLst>
          </p:cNvPr>
          <p:cNvSpPr/>
          <p:nvPr/>
        </p:nvSpPr>
        <p:spPr>
          <a:xfrm>
            <a:off x="275314" y="2293208"/>
            <a:ext cx="1500324" cy="191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2AD216-3BFA-4A01-ADBA-49AE1ED35B05}"/>
              </a:ext>
            </a:extLst>
          </p:cNvPr>
          <p:cNvSpPr/>
          <p:nvPr/>
        </p:nvSpPr>
        <p:spPr>
          <a:xfrm>
            <a:off x="8357191" y="4159268"/>
            <a:ext cx="3540642" cy="242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圖說文字 4"/>
          <p:cNvSpPr/>
          <p:nvPr/>
        </p:nvSpPr>
        <p:spPr>
          <a:xfrm>
            <a:off x="5523186" y="5511292"/>
            <a:ext cx="1145628" cy="504496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endParaRPr lang="zh-TW" altLang="en-US" dirty="0"/>
          </a:p>
        </p:txBody>
      </p:sp>
      <p:sp>
        <p:nvSpPr>
          <p:cNvPr id="10" name="圓角矩形圖說文字 9"/>
          <p:cNvSpPr/>
          <p:nvPr/>
        </p:nvSpPr>
        <p:spPr>
          <a:xfrm>
            <a:off x="10808869" y="3595581"/>
            <a:ext cx="1145628" cy="504496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Paste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38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3C9F193-7DB8-43D9-BC63-A23EE6B5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56" y="1760573"/>
            <a:ext cx="6629741" cy="39880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8A80D70-08F1-4A83-A7F9-5A313F8A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836" y="1773274"/>
            <a:ext cx="4349974" cy="39753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2186641" y="2717901"/>
            <a:ext cx="1679944" cy="361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048805" y="327344"/>
            <a:ext cx="8094390" cy="6730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運用</a:t>
            </a:r>
            <a:r>
              <a:rPr lang="en-US" altLang="zh-TW" dirty="0" smtClean="0"/>
              <a:t>7-4</a:t>
            </a:r>
            <a:r>
              <a:rPr lang="zh-TW" altLang="en-US" dirty="0" smtClean="0"/>
              <a:t>的範例程式，結合</a:t>
            </a:r>
            <a:r>
              <a:rPr lang="en-US" altLang="zh-TW" dirty="0" smtClean="0"/>
              <a:t>7-2</a:t>
            </a:r>
            <a:r>
              <a:rPr lang="zh-TW" altLang="en-US" dirty="0" smtClean="0"/>
              <a:t>的程式達到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跟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的資訊傳送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2156732" y="3196962"/>
            <a:ext cx="1164537" cy="218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形圖說文字 7"/>
          <p:cNvSpPr/>
          <p:nvPr/>
        </p:nvSpPr>
        <p:spPr>
          <a:xfrm>
            <a:off x="3866585" y="3415863"/>
            <a:ext cx="2555061" cy="423760"/>
          </a:xfrm>
          <a:prstGeom prst="wedgeEllipseCallout">
            <a:avLst>
              <a:gd name="adj1" fmla="val -68716"/>
              <a:gd name="adj2" fmla="val -444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192.168.50.70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3589957" y="2086790"/>
            <a:ext cx="3273191" cy="592853"/>
          </a:xfrm>
          <a:prstGeom prst="wedgeRoundRectCallout">
            <a:avLst>
              <a:gd name="adj1" fmla="val -63621"/>
              <a:gd name="adj2" fmla="val 575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name and password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7216897" y="2542032"/>
            <a:ext cx="1874551" cy="17586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7216897" y="2086790"/>
            <a:ext cx="4264913" cy="19395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9176508" y="2345875"/>
            <a:ext cx="3015491" cy="6730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須</a:t>
            </a:r>
            <a:r>
              <a:rPr lang="zh-TW" altLang="en-US" dirty="0" smtClean="0"/>
              <a:t>將驗證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的程式碼註解掉才可</a:t>
            </a:r>
            <a:r>
              <a:rPr lang="en-US" altLang="zh-TW" dirty="0" smtClean="0"/>
              <a:t>connecting</a:t>
            </a:r>
            <a:r>
              <a:rPr lang="zh-TW" altLang="en-US" dirty="0" smtClean="0"/>
              <a:t>成功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ECF38A-E26C-49B3-B2C8-142A447F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40" y="652245"/>
            <a:ext cx="6633216" cy="529661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77C429A-02C0-4AEB-9193-1C900E4EB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188" y="867707"/>
            <a:ext cx="5170280" cy="48656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263440" y="1939645"/>
            <a:ext cx="4264913" cy="19395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263440" y="2754315"/>
            <a:ext cx="4970712" cy="3068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6959187" y="1235943"/>
            <a:ext cx="4707295" cy="2842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461635" y="3150425"/>
            <a:ext cx="2435020" cy="11380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</a:t>
            </a:r>
            <a:r>
              <a:rPr lang="en-US" altLang="zh-TW" dirty="0" smtClean="0"/>
              <a:t>port1880</a:t>
            </a:r>
            <a:r>
              <a:rPr lang="zh-TW" altLang="en-US" dirty="0" smtClean="0"/>
              <a:t>有無成功，成功</a:t>
            </a:r>
            <a:r>
              <a:rPr lang="en-US" altLang="zh-TW" dirty="0" smtClean="0"/>
              <a:t>connecting</a:t>
            </a:r>
            <a:r>
              <a:rPr lang="zh-TW" altLang="en-US" dirty="0" smtClean="0"/>
              <a:t>即可註解掉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7C429A-02C0-4AEB-9193-1C900E4EB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95" y="752094"/>
            <a:ext cx="5170280" cy="486568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463794" y="4435365"/>
            <a:ext cx="4970712" cy="127175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522668" y="1035874"/>
            <a:ext cx="4933608" cy="46712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加入</a:t>
            </a:r>
            <a:r>
              <a:rPr lang="en-US" altLang="zh-TW" dirty="0" smtClean="0"/>
              <a:t>ex7-2</a:t>
            </a:r>
            <a:r>
              <a:rPr lang="zh-TW" altLang="en-US" dirty="0" smtClean="0"/>
              <a:t>的程式碼，</a:t>
            </a:r>
            <a:r>
              <a:rPr lang="en-US" altLang="zh-TW" dirty="0"/>
              <a:t> void loop</a:t>
            </a:r>
            <a:r>
              <a:rPr lang="zh-TW" altLang="en-US" dirty="0"/>
              <a:t>函</a:t>
            </a:r>
            <a:r>
              <a:rPr lang="zh-TW" altLang="en-US" dirty="0" smtClean="0"/>
              <a:t>式 </a:t>
            </a:r>
            <a:r>
              <a:rPr lang="en-US" altLang="zh-TW" dirty="0" smtClean="0"/>
              <a:t>&amp;</a:t>
            </a:r>
            <a:r>
              <a:rPr lang="en-US" altLang="zh-TW" dirty="0" err="1" smtClean="0"/>
              <a:t>httpRequest</a:t>
            </a:r>
            <a:r>
              <a:rPr lang="zh-TW" altLang="en-US" dirty="0" smtClean="0"/>
              <a:t>函式。</a:t>
            </a:r>
            <a:endParaRPr lang="en-US" altLang="zh-TW" dirty="0" smtClean="0"/>
          </a:p>
          <a:p>
            <a:r>
              <a:rPr lang="en-US" altLang="zh-TW" dirty="0" smtClean="0"/>
              <a:t> </a:t>
            </a:r>
          </a:p>
          <a:p>
            <a:r>
              <a:rPr lang="zh-TW" altLang="en-US" b="1" dirty="0"/>
              <a:t>檢查是否有從網路連線接收到的數據</a:t>
            </a:r>
            <a:r>
              <a:rPr lang="zh-TW" altLang="en-US" dirty="0"/>
              <a:t>：在 </a:t>
            </a:r>
            <a:r>
              <a:rPr lang="en-US" altLang="zh-TW" dirty="0"/>
              <a:t>while (</a:t>
            </a:r>
            <a:r>
              <a:rPr lang="en-US" altLang="zh-TW" dirty="0" err="1"/>
              <a:t>client.available</a:t>
            </a:r>
            <a:r>
              <a:rPr lang="en-US" altLang="zh-TW" dirty="0"/>
              <a:t>()) </a:t>
            </a:r>
            <a:r>
              <a:rPr lang="zh-TW" altLang="en-US" dirty="0"/>
              <a:t>循環中，程式會檢查是否有從網路連線（可能是以太網或 </a:t>
            </a:r>
            <a:r>
              <a:rPr lang="en-US" altLang="zh-TW" dirty="0"/>
              <a:t>Wi-Fi </a:t>
            </a:r>
            <a:r>
              <a:rPr lang="zh-TW" altLang="en-US" dirty="0"/>
              <a:t>連接）接收到的數據。如果有數據可用，它會讀取每個字元並將其透過串列通信（</a:t>
            </a:r>
            <a:r>
              <a:rPr lang="en-US" altLang="zh-TW" dirty="0"/>
              <a:t>Serial</a:t>
            </a:r>
            <a:r>
              <a:rPr lang="zh-TW" altLang="en-US" dirty="0"/>
              <a:t>）傳輸到連接到開發板的電腦，以供除錯目的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/>
              <a:t>檢查是否應該執行 </a:t>
            </a:r>
            <a:r>
              <a:rPr lang="en-US" altLang="zh-TW" b="1" dirty="0"/>
              <a:t>HTTP </a:t>
            </a:r>
            <a:r>
              <a:rPr lang="zh-TW" altLang="en-US" b="1" dirty="0"/>
              <a:t>請求</a:t>
            </a:r>
            <a:r>
              <a:rPr lang="zh-TW" altLang="en-US" dirty="0"/>
              <a:t>：</a:t>
            </a:r>
            <a:r>
              <a:rPr lang="en-US" altLang="zh-TW" dirty="0" err="1" smtClean="0"/>
              <a:t>millis</a:t>
            </a:r>
            <a:r>
              <a:rPr lang="en-US" altLang="zh-TW" dirty="0"/>
              <a:t>() </a:t>
            </a:r>
            <a:r>
              <a:rPr lang="zh-TW" altLang="en-US" dirty="0"/>
              <a:t>函數來測量自啟動以來的毫秒</a:t>
            </a:r>
            <a:r>
              <a:rPr lang="zh-TW" altLang="en-US" dirty="0"/>
              <a:t>數。檢查是否已經過了一定的時間間隔（</a:t>
            </a:r>
            <a:r>
              <a:rPr lang="en-US" altLang="zh-TW" dirty="0" err="1"/>
              <a:t>postingInterval</a:t>
            </a:r>
            <a:r>
              <a:rPr lang="en-US" altLang="zh-TW" dirty="0"/>
              <a:t> </a:t>
            </a:r>
            <a:r>
              <a:rPr lang="zh-TW" altLang="en-US" dirty="0" smtClean="0"/>
              <a:t>）。</a:t>
            </a:r>
            <a:r>
              <a:rPr lang="zh-TW" altLang="en-US" dirty="0"/>
              <a:t>如果過了這個時間間隔，程式會呼叫 </a:t>
            </a:r>
            <a:r>
              <a:rPr lang="en-US" altLang="zh-TW" dirty="0" err="1"/>
              <a:t>httpRequest</a:t>
            </a:r>
            <a:r>
              <a:rPr lang="en-US" altLang="zh-TW" dirty="0"/>
              <a:t>() </a:t>
            </a:r>
            <a:r>
              <a:rPr lang="zh-TW" altLang="en-US" dirty="0" smtClean="0"/>
              <a:t>函數。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99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4364" y="767480"/>
            <a:ext cx="5103567" cy="5212907"/>
            <a:chOff x="361812" y="1419121"/>
            <a:chExt cx="3829247" cy="401975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AB82780-FCBB-4D0F-9E5B-A7B0A8E7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812" y="1419121"/>
              <a:ext cx="3829247" cy="401975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798601-9099-4996-B914-B20CEAB214B2}"/>
                </a:ext>
              </a:extLst>
            </p:cNvPr>
            <p:cNvSpPr/>
            <p:nvPr/>
          </p:nvSpPr>
          <p:spPr>
            <a:xfrm>
              <a:off x="361812" y="1943069"/>
              <a:ext cx="3829247" cy="349580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圓角矩形 4"/>
          <p:cNvSpPr/>
          <p:nvPr/>
        </p:nvSpPr>
        <p:spPr>
          <a:xfrm>
            <a:off x="6096000" y="987972"/>
            <a:ext cx="4845269" cy="49924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b="1" dirty="0" err="1"/>
              <a:t>client.stop</a:t>
            </a:r>
            <a:r>
              <a:rPr lang="en-US" altLang="zh-TW" b="1" dirty="0" smtClean="0"/>
              <a:t>()</a:t>
            </a:r>
            <a:r>
              <a:rPr lang="zh-TW" altLang="en-US" b="1" dirty="0" smtClean="0"/>
              <a:t>：</a:t>
            </a:r>
            <a:r>
              <a:rPr lang="zh-TW" altLang="en-US" dirty="0" smtClean="0"/>
              <a:t>關閉</a:t>
            </a:r>
            <a:r>
              <a:rPr lang="zh-TW" altLang="en-US" dirty="0"/>
              <a:t>現有</a:t>
            </a:r>
            <a:r>
              <a:rPr lang="zh-TW" altLang="en-US" dirty="0" smtClean="0"/>
              <a:t>連線，以</a:t>
            </a:r>
            <a:r>
              <a:rPr lang="zh-TW" altLang="en-US" dirty="0"/>
              <a:t>確保在建立新連線時不會出現問題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b="1" dirty="0" err="1"/>
              <a:t>client.connect</a:t>
            </a:r>
            <a:r>
              <a:rPr lang="en-US" altLang="zh-TW" b="1" dirty="0"/>
              <a:t>(server, 1880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：</a:t>
            </a:r>
            <a:r>
              <a:rPr lang="zh-TW" altLang="en-US" dirty="0" smtClean="0"/>
              <a:t>建立</a:t>
            </a:r>
            <a:r>
              <a:rPr lang="zh-TW" altLang="en-US" dirty="0"/>
              <a:t>到伺服器的連線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b="1" dirty="0" err="1" smtClean="0"/>
              <a:t>client.println</a:t>
            </a:r>
            <a:r>
              <a:rPr lang="zh-TW" altLang="en-US" b="1" dirty="0" smtClean="0"/>
              <a:t>：</a:t>
            </a:r>
            <a:r>
              <a:rPr lang="zh-TW" altLang="en-US" dirty="0" smtClean="0"/>
              <a:t>來</a:t>
            </a:r>
            <a:r>
              <a:rPr lang="zh-TW" altLang="en-US" dirty="0"/>
              <a:t>發送 </a:t>
            </a:r>
            <a:r>
              <a:rPr lang="en-US" altLang="zh-TW" dirty="0"/>
              <a:t>HTTP GET </a:t>
            </a:r>
            <a:r>
              <a:rPr lang="zh-TW" altLang="en-US" dirty="0"/>
              <a:t>請求的</a:t>
            </a:r>
            <a:r>
              <a:rPr lang="zh-TW" altLang="en-US" dirty="0" smtClean="0"/>
              <a:t>相關</a:t>
            </a:r>
            <a:r>
              <a:rPr lang="zh-TW" altLang="en-US" dirty="0"/>
              <a:t>頭部</a:t>
            </a:r>
            <a:r>
              <a:rPr lang="zh-TW" altLang="en-US" dirty="0"/>
              <a:t>資訊。包括了請求的方法（</a:t>
            </a:r>
            <a:r>
              <a:rPr lang="en-US" altLang="zh-TW" dirty="0"/>
              <a:t>GET</a:t>
            </a:r>
            <a:r>
              <a:rPr lang="zh-TW" altLang="en-US" dirty="0"/>
              <a:t>）、要訪問的路徑（</a:t>
            </a:r>
            <a:r>
              <a:rPr lang="en-US" altLang="zh-TW" dirty="0"/>
              <a:t>/data</a:t>
            </a:r>
            <a:r>
              <a:rPr lang="zh-TW" altLang="en-US" dirty="0"/>
              <a:t>）、主機（伺服器的 </a:t>
            </a:r>
            <a:r>
              <a:rPr lang="en-US" altLang="zh-TW" dirty="0"/>
              <a:t>IP </a:t>
            </a:r>
            <a:r>
              <a:rPr lang="zh-TW" altLang="en-US" dirty="0"/>
              <a:t>地址或域名）、</a:t>
            </a:r>
            <a:r>
              <a:rPr lang="en-US" altLang="zh-TW" dirty="0" smtClean="0"/>
              <a:t>User-Agent</a:t>
            </a:r>
            <a:r>
              <a:rPr lang="zh-TW" altLang="en-US" dirty="0"/>
              <a:t>。最後，透過 </a:t>
            </a:r>
            <a:r>
              <a:rPr lang="en-US" altLang="zh-TW" dirty="0" err="1"/>
              <a:t>client.println</a:t>
            </a:r>
            <a:r>
              <a:rPr lang="en-US" altLang="zh-TW" dirty="0"/>
              <a:t>() </a:t>
            </a:r>
            <a:r>
              <a:rPr lang="zh-TW" altLang="en-US" dirty="0"/>
              <a:t>發送一個空行，表示 </a:t>
            </a:r>
            <a:r>
              <a:rPr lang="en-US" altLang="zh-TW" dirty="0"/>
              <a:t>HTTP </a:t>
            </a:r>
            <a:r>
              <a:rPr lang="zh-TW" altLang="en-US" dirty="0"/>
              <a:t>頭部結束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/>
              <a:t>記錄連線時間</a:t>
            </a:r>
            <a:r>
              <a:rPr lang="zh-TW" altLang="en-US" dirty="0"/>
              <a:t>：</a:t>
            </a:r>
            <a:r>
              <a:rPr lang="zh-TW" altLang="en-US" dirty="0" smtClean="0"/>
              <a:t>在</a:t>
            </a:r>
            <a:r>
              <a:rPr lang="zh-TW" altLang="en-US" dirty="0"/>
              <a:t>成功發送 </a:t>
            </a:r>
            <a:r>
              <a:rPr lang="en-US" altLang="zh-TW" dirty="0"/>
              <a:t>HTTP </a:t>
            </a:r>
            <a:r>
              <a:rPr lang="zh-TW" altLang="en-US" dirty="0"/>
              <a:t>請求後，程式記錄了連線建立的時間，並將其存儲在 </a:t>
            </a:r>
            <a:r>
              <a:rPr lang="en-US" altLang="zh-TW" dirty="0" err="1"/>
              <a:t>lastConnectionTime</a:t>
            </a:r>
            <a:r>
              <a:rPr lang="en-US" altLang="zh-TW" dirty="0"/>
              <a:t> </a:t>
            </a:r>
            <a:r>
              <a:rPr lang="zh-TW" altLang="en-US" dirty="0"/>
              <a:t>變數中，以便稍後計算是否應該再次執行 </a:t>
            </a:r>
            <a:r>
              <a:rPr lang="en-US" altLang="zh-TW" dirty="0"/>
              <a:t>HTTP </a:t>
            </a:r>
            <a:r>
              <a:rPr lang="zh-TW" altLang="en-US" dirty="0"/>
              <a:t>請求。</a:t>
            </a:r>
          </a:p>
        </p:txBody>
      </p:sp>
    </p:spTree>
    <p:extLst>
      <p:ext uri="{BB962C8B-B14F-4D97-AF65-F5344CB8AC3E}">
        <p14:creationId xmlns:p14="http://schemas.microsoft.com/office/powerpoint/2010/main" val="13878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A21A19-32A9-48D1-B0CE-61A04E2CF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3574" b="-1714"/>
          <a:stretch/>
        </p:blipFill>
        <p:spPr>
          <a:xfrm>
            <a:off x="2674759" y="955548"/>
            <a:ext cx="6753022" cy="5613418"/>
          </a:xfrm>
          <a:prstGeom prst="rect">
            <a:avLst/>
          </a:prstGeom>
        </p:spPr>
      </p:pic>
      <p:sp>
        <p:nvSpPr>
          <p:cNvPr id="4" name="橢圓形圖說文字 3"/>
          <p:cNvSpPr/>
          <p:nvPr/>
        </p:nvSpPr>
        <p:spPr>
          <a:xfrm>
            <a:off x="6463863" y="1471448"/>
            <a:ext cx="599090" cy="530773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" name="橢圓形圖說文字 4"/>
          <p:cNvSpPr/>
          <p:nvPr/>
        </p:nvSpPr>
        <p:spPr>
          <a:xfrm>
            <a:off x="6463863" y="2700020"/>
            <a:ext cx="599090" cy="530773"/>
          </a:xfrm>
          <a:prstGeom prst="wedgeEllipseCallout">
            <a:avLst>
              <a:gd name="adj1" fmla="val -55921"/>
              <a:gd name="adj2" fmla="val -424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76279" y="216164"/>
            <a:ext cx="1239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18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292158-9141-4BAC-A787-32E9E219F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69" y="614813"/>
            <a:ext cx="4766309" cy="347342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74ECAC5-B5BF-4383-A519-322A6790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70" y="4355912"/>
            <a:ext cx="4762027" cy="2301349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>
          <a:xfrm>
            <a:off x="178255" y="430635"/>
            <a:ext cx="599090" cy="530773"/>
          </a:xfrm>
          <a:prstGeom prst="wedgeEllipseCallout">
            <a:avLst>
              <a:gd name="adj1" fmla="val 77413"/>
              <a:gd name="adj2" fmla="val 664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" name="橢圓形圖說文字 7"/>
          <p:cNvSpPr/>
          <p:nvPr/>
        </p:nvSpPr>
        <p:spPr>
          <a:xfrm>
            <a:off x="178255" y="4088236"/>
            <a:ext cx="599090" cy="530773"/>
          </a:xfrm>
          <a:prstGeom prst="wedgeEllipseCallout">
            <a:avLst>
              <a:gd name="adj1" fmla="val 77413"/>
              <a:gd name="adj2" fmla="val 664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924069" y="3817574"/>
            <a:ext cx="536869" cy="270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798601-9099-4996-B914-B20CEAB214B2}"/>
              </a:ext>
            </a:extLst>
          </p:cNvPr>
          <p:cNvSpPr/>
          <p:nvPr/>
        </p:nvSpPr>
        <p:spPr>
          <a:xfrm>
            <a:off x="955180" y="4353621"/>
            <a:ext cx="3448654" cy="1121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7105034" y="325531"/>
            <a:ext cx="4950292" cy="6427365"/>
            <a:chOff x="6467759" y="430635"/>
            <a:chExt cx="4950292" cy="642736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A8B65CE-A1F5-44C3-9594-63AA53554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3239" y="3927024"/>
              <a:ext cx="4144812" cy="2930976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9427196-2D0E-415D-BB08-883E189C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3239" y="531608"/>
              <a:ext cx="4144812" cy="3395416"/>
            </a:xfrm>
            <a:prstGeom prst="rect">
              <a:avLst/>
            </a:prstGeom>
          </p:spPr>
        </p:pic>
        <p:sp>
          <p:nvSpPr>
            <p:cNvPr id="9" name="橢圓形圖說文字 8"/>
            <p:cNvSpPr/>
            <p:nvPr/>
          </p:nvSpPr>
          <p:spPr>
            <a:xfrm>
              <a:off x="6467759" y="430635"/>
              <a:ext cx="599090" cy="530773"/>
            </a:xfrm>
            <a:prstGeom prst="wedgeEllipseCallout">
              <a:avLst>
                <a:gd name="adj1" fmla="val 79167"/>
                <a:gd name="adj2" fmla="val 5458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10" name="橢圓形圖說文字 9"/>
            <p:cNvSpPr/>
            <p:nvPr/>
          </p:nvSpPr>
          <p:spPr>
            <a:xfrm>
              <a:off x="6578636" y="4353622"/>
              <a:ext cx="599090" cy="530773"/>
            </a:xfrm>
            <a:prstGeom prst="wedgeEllipseCallout">
              <a:avLst>
                <a:gd name="adj1" fmla="val 79167"/>
                <a:gd name="adj2" fmla="val 5458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798601-9099-4996-B914-B20CEAB214B2}"/>
                </a:ext>
              </a:extLst>
            </p:cNvPr>
            <p:cNvSpPr/>
            <p:nvPr/>
          </p:nvSpPr>
          <p:spPr>
            <a:xfrm>
              <a:off x="7273239" y="3664554"/>
              <a:ext cx="536869" cy="2706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6798601-9099-4996-B914-B20CEAB214B2}"/>
                </a:ext>
              </a:extLst>
            </p:cNvPr>
            <p:cNvSpPr/>
            <p:nvPr/>
          </p:nvSpPr>
          <p:spPr>
            <a:xfrm>
              <a:off x="7268958" y="4945596"/>
              <a:ext cx="3230876" cy="8873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476279" y="216164"/>
            <a:ext cx="1239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13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FAA7B1-9280-42F7-89F4-6272AC61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3" y="920385"/>
            <a:ext cx="11754454" cy="568989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C13D76D-7395-40DC-9E13-479EBAF6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796" y="846812"/>
            <a:ext cx="3272048" cy="55171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76279" y="216164"/>
            <a:ext cx="1239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68F533-1E2D-42B5-B6E1-738362B6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282" y="272888"/>
            <a:ext cx="6515435" cy="6312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047C16-3E2F-413A-94CB-AAEEAF47E41D}"/>
              </a:ext>
            </a:extLst>
          </p:cNvPr>
          <p:cNvSpPr/>
          <p:nvPr/>
        </p:nvSpPr>
        <p:spPr>
          <a:xfrm>
            <a:off x="3774559" y="489098"/>
            <a:ext cx="382771" cy="180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3827CA-8F6B-4381-8179-C25A45772EEE}"/>
              </a:ext>
            </a:extLst>
          </p:cNvPr>
          <p:cNvSpPr/>
          <p:nvPr/>
        </p:nvSpPr>
        <p:spPr>
          <a:xfrm>
            <a:off x="3774559" y="2200940"/>
            <a:ext cx="2860157" cy="255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2CB1C0-3997-47C3-8094-AF6C013CF93D}"/>
              </a:ext>
            </a:extLst>
          </p:cNvPr>
          <p:cNvSpPr/>
          <p:nvPr/>
        </p:nvSpPr>
        <p:spPr>
          <a:xfrm>
            <a:off x="7081285" y="1881963"/>
            <a:ext cx="2158408" cy="212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2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B1B44BB-6347-42EA-8C29-FF79DB45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34" y="219386"/>
            <a:ext cx="7461633" cy="19114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1E25B73-AC0D-4BB6-8ABF-C6B6F9ABC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3" y="2130834"/>
            <a:ext cx="7467984" cy="419121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084A58-6BD5-4159-BF2F-1142361F6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34" y="3631019"/>
            <a:ext cx="7112366" cy="32132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2AEA16-D198-4E54-BC41-96CFE3A7CAD2}"/>
              </a:ext>
            </a:extLst>
          </p:cNvPr>
          <p:cNvSpPr/>
          <p:nvPr/>
        </p:nvSpPr>
        <p:spPr>
          <a:xfrm>
            <a:off x="1605517" y="535952"/>
            <a:ext cx="446567" cy="17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960CCB-BC92-49C4-8D47-399C6F3934E7}"/>
              </a:ext>
            </a:extLst>
          </p:cNvPr>
          <p:cNvSpPr/>
          <p:nvPr/>
        </p:nvSpPr>
        <p:spPr>
          <a:xfrm>
            <a:off x="6262578" y="1620348"/>
            <a:ext cx="1116418" cy="229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6C11CE-8D06-4BFF-B5D2-399DB9672B0A}"/>
              </a:ext>
            </a:extLst>
          </p:cNvPr>
          <p:cNvSpPr/>
          <p:nvPr/>
        </p:nvSpPr>
        <p:spPr>
          <a:xfrm>
            <a:off x="2009922" y="2843217"/>
            <a:ext cx="797073" cy="165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BD8EEC-F9CD-4286-9BF8-0971425D970E}"/>
              </a:ext>
            </a:extLst>
          </p:cNvPr>
          <p:cNvSpPr/>
          <p:nvPr/>
        </p:nvSpPr>
        <p:spPr>
          <a:xfrm>
            <a:off x="6029398" y="3840263"/>
            <a:ext cx="350138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5DBD13-FBC5-4EF0-BE3C-E836E590062E}"/>
              </a:ext>
            </a:extLst>
          </p:cNvPr>
          <p:cNvSpPr/>
          <p:nvPr/>
        </p:nvSpPr>
        <p:spPr>
          <a:xfrm>
            <a:off x="6029398" y="5599953"/>
            <a:ext cx="3199662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4554E9-BB9D-4EB3-BD42-C6C7A20B591F}"/>
              </a:ext>
            </a:extLst>
          </p:cNvPr>
          <p:cNvSpPr/>
          <p:nvPr/>
        </p:nvSpPr>
        <p:spPr>
          <a:xfrm>
            <a:off x="9281827" y="6007395"/>
            <a:ext cx="2530945" cy="202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4D8E36-B242-4CE7-BF17-84FE3EB8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33" y="1177932"/>
            <a:ext cx="9341330" cy="541047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C98D2D2-09B9-4872-B18D-034DD3570806}"/>
              </a:ext>
            </a:extLst>
          </p:cNvPr>
          <p:cNvSpPr/>
          <p:nvPr/>
        </p:nvSpPr>
        <p:spPr>
          <a:xfrm>
            <a:off x="3175424" y="385123"/>
            <a:ext cx="5841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安裝 </a:t>
            </a:r>
            <a:r>
              <a:rPr lang="en-US" altLang="zh-TW" sz="2800" dirty="0"/>
              <a:t>CP2102N USB-to-UART </a:t>
            </a:r>
            <a:r>
              <a:rPr lang="zh-TW" altLang="en-US" sz="2800" dirty="0"/>
              <a:t>驅動程式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5672F8-051D-4E00-92F9-E6EA5204DBF7}"/>
              </a:ext>
            </a:extLst>
          </p:cNvPr>
          <p:cNvSpPr/>
          <p:nvPr/>
        </p:nvSpPr>
        <p:spPr>
          <a:xfrm>
            <a:off x="3977315" y="3547868"/>
            <a:ext cx="3199662" cy="333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6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3520A8-A69B-BDD6-A116-DE6F0D21F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0" y="671228"/>
            <a:ext cx="11237919" cy="55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8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F4EB"/>
      </a:accent1>
      <a:accent2>
        <a:srgbClr val="E1DDD3"/>
      </a:accent2>
      <a:accent3>
        <a:srgbClr val="CBC8A8"/>
      </a:accent3>
      <a:accent4>
        <a:srgbClr val="5B4E3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5702</TotalTime>
  <Words>631</Words>
  <Application>Microsoft Office PowerPoint</Application>
  <PresentationFormat>寬螢幕</PresentationFormat>
  <Paragraphs>176</Paragraphs>
  <Slides>56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4" baseType="lpstr">
      <vt:lpstr>Poppins Bold</vt:lpstr>
      <vt:lpstr>微軟正黑體</vt:lpstr>
      <vt:lpstr>新細明體</vt:lpstr>
      <vt:lpstr>標楷體</vt:lpstr>
      <vt:lpstr>Arial</vt:lpstr>
      <vt:lpstr>Calibri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林家瑜</cp:lastModifiedBy>
  <cp:revision>601</cp:revision>
  <dcterms:created xsi:type="dcterms:W3CDTF">2022-07-23T09:51:35Z</dcterms:created>
  <dcterms:modified xsi:type="dcterms:W3CDTF">2023-10-29T16:26:42Z</dcterms:modified>
</cp:coreProperties>
</file>